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2" r:id="rId1"/>
    <p:sldMasterId id="2147484399" r:id="rId2"/>
    <p:sldMasterId id="2147484929" r:id="rId3"/>
  </p:sldMasterIdLst>
  <p:sldIdLst>
    <p:sldId id="319" r:id="rId4"/>
    <p:sldId id="318" r:id="rId5"/>
    <p:sldId id="315" r:id="rId6"/>
    <p:sldId id="314" r:id="rId7"/>
    <p:sldId id="320" r:id="rId8"/>
    <p:sldId id="321" r:id="rId9"/>
    <p:sldId id="322" r:id="rId10"/>
    <p:sldId id="323" r:id="rId11"/>
    <p:sldId id="324" r:id="rId12"/>
    <p:sldId id="325" r:id="rId13"/>
    <p:sldId id="326" r:id="rId14"/>
    <p:sldId id="327" r:id="rId15"/>
    <p:sldId id="328" r:id="rId16"/>
    <p:sldId id="329" r:id="rId17"/>
  </p:sldIdLst>
  <p:sldSz cx="9144000" cy="6858000" type="screen4x3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786B"/>
    <a:srgbClr val="48586D"/>
    <a:srgbClr val="4BC3C9"/>
    <a:srgbClr val="F1F1F1"/>
    <a:srgbClr val="198DC8"/>
    <a:srgbClr val="FE7815"/>
    <a:srgbClr val="92CB3C"/>
    <a:srgbClr val="ED1B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40" autoAdjust="0"/>
    <p:restoredTop sz="94660"/>
  </p:normalViewPr>
  <p:slideViewPr>
    <p:cSldViewPr>
      <p:cViewPr varScale="1">
        <p:scale>
          <a:sx n="86" d="100"/>
          <a:sy n="86" d="100"/>
        </p:scale>
        <p:origin x="176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4" d="100"/>
        <a:sy n="14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solidFill>
          <a:srgbClr val="3E46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5">
            <a:extLst>
              <a:ext uri="{FF2B5EF4-FFF2-40B4-BE49-F238E27FC236}">
                <a16:creationId xmlns:a16="http://schemas.microsoft.com/office/drawing/2014/main" id="{D9A3FD31-D86B-470C-9998-A48DD3A8F693}"/>
              </a:ext>
            </a:extLst>
          </p:cNvPr>
          <p:cNvSpPr>
            <a:spLocks/>
          </p:cNvSpPr>
          <p:nvPr userDrawn="1"/>
        </p:nvSpPr>
        <p:spPr bwMode="auto">
          <a:xfrm>
            <a:off x="2732088" y="1589088"/>
            <a:ext cx="3679825" cy="3679825"/>
          </a:xfrm>
          <a:custGeom>
            <a:avLst/>
            <a:gdLst>
              <a:gd name="T0" fmla="*/ 2147483646 w 2789"/>
              <a:gd name="T1" fmla="*/ 2147483646 h 2790"/>
              <a:gd name="T2" fmla="*/ 2147483646 w 2789"/>
              <a:gd name="T3" fmla="*/ 2147483646 h 2790"/>
              <a:gd name="T4" fmla="*/ 2147483646 w 2789"/>
              <a:gd name="T5" fmla="*/ 2147483646 h 2790"/>
              <a:gd name="T6" fmla="*/ 2147483646 w 2789"/>
              <a:gd name="T7" fmla="*/ 2147483646 h 2790"/>
              <a:gd name="T8" fmla="*/ 0 w 2789"/>
              <a:gd name="T9" fmla="*/ 2147483646 h 2790"/>
              <a:gd name="T10" fmla="*/ 2147483646 w 2789"/>
              <a:gd name="T11" fmla="*/ 2147483646 h 2790"/>
              <a:gd name="T12" fmla="*/ 2147483646 w 2789"/>
              <a:gd name="T13" fmla="*/ 2147483646 h 2790"/>
              <a:gd name="T14" fmla="*/ 2147483646 w 2789"/>
              <a:gd name="T15" fmla="*/ 0 h 2790"/>
              <a:gd name="T16" fmla="*/ 2147483646 w 2789"/>
              <a:gd name="T17" fmla="*/ 2147483646 h 2790"/>
              <a:gd name="T18" fmla="*/ 2147483646 w 2789"/>
              <a:gd name="T19" fmla="*/ 2147483646 h 2790"/>
              <a:gd name="T20" fmla="*/ 2147483646 w 2789"/>
              <a:gd name="T21" fmla="*/ 2147483646 h 2790"/>
              <a:gd name="T22" fmla="*/ 2147483646 w 2789"/>
              <a:gd name="T23" fmla="*/ 2147483646 h 2790"/>
              <a:gd name="T24" fmla="*/ 2147483646 w 2789"/>
              <a:gd name="T25" fmla="*/ 2147483646 h 279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789" h="2790">
                <a:moveTo>
                  <a:pt x="2091" y="2603"/>
                </a:moveTo>
                <a:lnTo>
                  <a:pt x="1394" y="2790"/>
                </a:lnTo>
                <a:lnTo>
                  <a:pt x="697" y="2603"/>
                </a:lnTo>
                <a:lnTo>
                  <a:pt x="186" y="2093"/>
                </a:lnTo>
                <a:lnTo>
                  <a:pt x="0" y="1395"/>
                </a:lnTo>
                <a:lnTo>
                  <a:pt x="186" y="698"/>
                </a:lnTo>
                <a:lnTo>
                  <a:pt x="697" y="187"/>
                </a:lnTo>
                <a:lnTo>
                  <a:pt x="1394" y="0"/>
                </a:lnTo>
                <a:lnTo>
                  <a:pt x="2091" y="187"/>
                </a:lnTo>
                <a:lnTo>
                  <a:pt x="2602" y="698"/>
                </a:lnTo>
                <a:lnTo>
                  <a:pt x="2789" y="1395"/>
                </a:lnTo>
                <a:lnTo>
                  <a:pt x="2602" y="2093"/>
                </a:lnTo>
                <a:lnTo>
                  <a:pt x="2091" y="2603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25">
            <a:extLst>
              <a:ext uri="{FF2B5EF4-FFF2-40B4-BE49-F238E27FC236}">
                <a16:creationId xmlns:a16="http://schemas.microsoft.com/office/drawing/2014/main" id="{4E191553-61E4-4F1A-8463-362FE9271148}"/>
              </a:ext>
            </a:extLst>
          </p:cNvPr>
          <p:cNvSpPr>
            <a:spLocks/>
          </p:cNvSpPr>
          <p:nvPr userDrawn="1"/>
        </p:nvSpPr>
        <p:spPr bwMode="auto">
          <a:xfrm>
            <a:off x="2732088" y="1589088"/>
            <a:ext cx="3679825" cy="3679825"/>
          </a:xfrm>
          <a:custGeom>
            <a:avLst/>
            <a:gdLst>
              <a:gd name="T0" fmla="*/ 2147483646 w 2789"/>
              <a:gd name="T1" fmla="*/ 2147483646 h 2790"/>
              <a:gd name="T2" fmla="*/ 2147483646 w 2789"/>
              <a:gd name="T3" fmla="*/ 2147483646 h 2790"/>
              <a:gd name="T4" fmla="*/ 2147483646 w 2789"/>
              <a:gd name="T5" fmla="*/ 2147483646 h 2790"/>
              <a:gd name="T6" fmla="*/ 2147483646 w 2789"/>
              <a:gd name="T7" fmla="*/ 2147483646 h 2790"/>
              <a:gd name="T8" fmla="*/ 0 w 2789"/>
              <a:gd name="T9" fmla="*/ 2147483646 h 2790"/>
              <a:gd name="T10" fmla="*/ 2147483646 w 2789"/>
              <a:gd name="T11" fmla="*/ 2147483646 h 2790"/>
              <a:gd name="T12" fmla="*/ 2147483646 w 2789"/>
              <a:gd name="T13" fmla="*/ 2147483646 h 2790"/>
              <a:gd name="T14" fmla="*/ 2147483646 w 2789"/>
              <a:gd name="T15" fmla="*/ 0 h 2790"/>
              <a:gd name="T16" fmla="*/ 2147483646 w 2789"/>
              <a:gd name="T17" fmla="*/ 2147483646 h 2790"/>
              <a:gd name="T18" fmla="*/ 2147483646 w 2789"/>
              <a:gd name="T19" fmla="*/ 2147483646 h 2790"/>
              <a:gd name="T20" fmla="*/ 2147483646 w 2789"/>
              <a:gd name="T21" fmla="*/ 2147483646 h 2790"/>
              <a:gd name="T22" fmla="*/ 2147483646 w 2789"/>
              <a:gd name="T23" fmla="*/ 2147483646 h 2790"/>
              <a:gd name="T24" fmla="*/ 2147483646 w 2789"/>
              <a:gd name="T25" fmla="*/ 2147483646 h 279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789" h="2790">
                <a:moveTo>
                  <a:pt x="2091" y="2603"/>
                </a:moveTo>
                <a:lnTo>
                  <a:pt x="1394" y="2790"/>
                </a:lnTo>
                <a:lnTo>
                  <a:pt x="697" y="2603"/>
                </a:lnTo>
                <a:lnTo>
                  <a:pt x="186" y="2093"/>
                </a:lnTo>
                <a:lnTo>
                  <a:pt x="0" y="1395"/>
                </a:lnTo>
                <a:lnTo>
                  <a:pt x="186" y="698"/>
                </a:lnTo>
                <a:lnTo>
                  <a:pt x="697" y="187"/>
                </a:lnTo>
                <a:lnTo>
                  <a:pt x="1394" y="0"/>
                </a:lnTo>
                <a:lnTo>
                  <a:pt x="2091" y="187"/>
                </a:lnTo>
                <a:lnTo>
                  <a:pt x="2602" y="698"/>
                </a:lnTo>
                <a:lnTo>
                  <a:pt x="2789" y="1395"/>
                </a:lnTo>
                <a:lnTo>
                  <a:pt x="2602" y="2093"/>
                </a:lnTo>
                <a:lnTo>
                  <a:pt x="2091" y="2603"/>
                </a:lnTo>
                <a:close/>
              </a:path>
            </a:pathLst>
          </a:custGeom>
          <a:solidFill>
            <a:srgbClr val="EC00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5">
            <a:extLst>
              <a:ext uri="{FF2B5EF4-FFF2-40B4-BE49-F238E27FC236}">
                <a16:creationId xmlns:a16="http://schemas.microsoft.com/office/drawing/2014/main" id="{551A30C7-7AD2-4E49-B3D1-2E1535CCFC84}"/>
              </a:ext>
            </a:extLst>
          </p:cNvPr>
          <p:cNvSpPr>
            <a:spLocks/>
          </p:cNvSpPr>
          <p:nvPr userDrawn="1"/>
        </p:nvSpPr>
        <p:spPr bwMode="auto">
          <a:xfrm>
            <a:off x="3227388" y="2085975"/>
            <a:ext cx="2689225" cy="2686050"/>
          </a:xfrm>
          <a:custGeom>
            <a:avLst/>
            <a:gdLst>
              <a:gd name="T0" fmla="*/ 2147483646 w 2038"/>
              <a:gd name="T1" fmla="*/ 2147483646 h 2036"/>
              <a:gd name="T2" fmla="*/ 2147483646 w 2038"/>
              <a:gd name="T3" fmla="*/ 2147483646 h 2036"/>
              <a:gd name="T4" fmla="*/ 0 w 2038"/>
              <a:gd name="T5" fmla="*/ 2147483646 h 2036"/>
              <a:gd name="T6" fmla="*/ 2147483646 w 2038"/>
              <a:gd name="T7" fmla="*/ 0 h 2036"/>
              <a:gd name="T8" fmla="*/ 2147483646 w 2038"/>
              <a:gd name="T9" fmla="*/ 2147483646 h 20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038" h="2036">
                <a:moveTo>
                  <a:pt x="2038" y="1018"/>
                </a:moveTo>
                <a:lnTo>
                  <a:pt x="1019" y="2036"/>
                </a:lnTo>
                <a:lnTo>
                  <a:pt x="0" y="1018"/>
                </a:lnTo>
                <a:lnTo>
                  <a:pt x="1019" y="0"/>
                </a:lnTo>
                <a:lnTo>
                  <a:pt x="2038" y="1018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6">
            <a:extLst>
              <a:ext uri="{FF2B5EF4-FFF2-40B4-BE49-F238E27FC236}">
                <a16:creationId xmlns:a16="http://schemas.microsoft.com/office/drawing/2014/main" id="{672CF256-E48F-497E-9D8A-D7A9B83FDFF8}"/>
              </a:ext>
            </a:extLst>
          </p:cNvPr>
          <p:cNvSpPr>
            <a:spLocks/>
          </p:cNvSpPr>
          <p:nvPr userDrawn="1"/>
        </p:nvSpPr>
        <p:spPr bwMode="auto">
          <a:xfrm>
            <a:off x="3408363" y="2265363"/>
            <a:ext cx="2327275" cy="2327275"/>
          </a:xfrm>
          <a:custGeom>
            <a:avLst/>
            <a:gdLst>
              <a:gd name="T0" fmla="*/ 2147483646 w 1764"/>
              <a:gd name="T1" fmla="*/ 2147483646 h 1764"/>
              <a:gd name="T2" fmla="*/ 2147483646 w 1764"/>
              <a:gd name="T3" fmla="*/ 2147483646 h 1764"/>
              <a:gd name="T4" fmla="*/ 0 w 1764"/>
              <a:gd name="T5" fmla="*/ 2147483646 h 1764"/>
              <a:gd name="T6" fmla="*/ 2147483646 w 1764"/>
              <a:gd name="T7" fmla="*/ 0 h 1764"/>
              <a:gd name="T8" fmla="*/ 2147483646 w 1764"/>
              <a:gd name="T9" fmla="*/ 2147483646 h 176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764" h="1764">
                <a:moveTo>
                  <a:pt x="1764" y="1391"/>
                </a:moveTo>
                <a:lnTo>
                  <a:pt x="373" y="1764"/>
                </a:lnTo>
                <a:lnTo>
                  <a:pt x="0" y="372"/>
                </a:lnTo>
                <a:lnTo>
                  <a:pt x="1392" y="0"/>
                </a:lnTo>
                <a:lnTo>
                  <a:pt x="1764" y="1391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6A102EBA-2139-438C-9B5F-6C98B4434CA1}"/>
              </a:ext>
            </a:extLst>
          </p:cNvPr>
          <p:cNvSpPr>
            <a:spLocks/>
          </p:cNvSpPr>
          <p:nvPr userDrawn="1"/>
        </p:nvSpPr>
        <p:spPr bwMode="auto">
          <a:xfrm>
            <a:off x="3408363" y="2265363"/>
            <a:ext cx="2327275" cy="2327275"/>
          </a:xfrm>
          <a:custGeom>
            <a:avLst/>
            <a:gdLst>
              <a:gd name="T0" fmla="*/ 2147483646 w 1764"/>
              <a:gd name="T1" fmla="*/ 2147483646 h 1764"/>
              <a:gd name="T2" fmla="*/ 0 w 1764"/>
              <a:gd name="T3" fmla="*/ 2147483646 h 1764"/>
              <a:gd name="T4" fmla="*/ 2147483646 w 1764"/>
              <a:gd name="T5" fmla="*/ 0 h 1764"/>
              <a:gd name="T6" fmla="*/ 2147483646 w 1764"/>
              <a:gd name="T7" fmla="*/ 2147483646 h 1764"/>
              <a:gd name="T8" fmla="*/ 2147483646 w 1764"/>
              <a:gd name="T9" fmla="*/ 2147483646 h 176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764" h="1764">
                <a:moveTo>
                  <a:pt x="1392" y="1764"/>
                </a:moveTo>
                <a:lnTo>
                  <a:pt x="0" y="1391"/>
                </a:lnTo>
                <a:lnTo>
                  <a:pt x="373" y="0"/>
                </a:lnTo>
                <a:lnTo>
                  <a:pt x="1764" y="372"/>
                </a:lnTo>
                <a:lnTo>
                  <a:pt x="1392" y="1764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B7667801-A431-4931-BC67-74F465B9E00D}"/>
              </a:ext>
            </a:extLst>
          </p:cNvPr>
          <p:cNvSpPr>
            <a:spLocks/>
          </p:cNvSpPr>
          <p:nvPr userDrawn="1"/>
        </p:nvSpPr>
        <p:spPr bwMode="auto">
          <a:xfrm>
            <a:off x="2979738" y="1836738"/>
            <a:ext cx="3184525" cy="3184525"/>
          </a:xfrm>
          <a:custGeom>
            <a:avLst/>
            <a:gdLst>
              <a:gd name="T0" fmla="*/ 0 w 2414"/>
              <a:gd name="T1" fmla="*/ 2147483646 h 2414"/>
              <a:gd name="T2" fmla="*/ 2147483646 w 2414"/>
              <a:gd name="T3" fmla="*/ 2147483646 h 2414"/>
              <a:gd name="T4" fmla="*/ 2147483646 w 2414"/>
              <a:gd name="T5" fmla="*/ 2147483646 h 2414"/>
              <a:gd name="T6" fmla="*/ 2147483646 w 2414"/>
              <a:gd name="T7" fmla="*/ 0 h 2414"/>
              <a:gd name="T8" fmla="*/ 0 w 2414"/>
              <a:gd name="T9" fmla="*/ 2147483646 h 241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14" h="2414">
                <a:moveTo>
                  <a:pt x="0" y="511"/>
                </a:moveTo>
                <a:lnTo>
                  <a:pt x="510" y="2414"/>
                </a:lnTo>
                <a:lnTo>
                  <a:pt x="2414" y="1903"/>
                </a:lnTo>
                <a:lnTo>
                  <a:pt x="1904" y="0"/>
                </a:lnTo>
                <a:lnTo>
                  <a:pt x="0" y="511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13">
            <a:extLst>
              <a:ext uri="{FF2B5EF4-FFF2-40B4-BE49-F238E27FC236}">
                <a16:creationId xmlns:a16="http://schemas.microsoft.com/office/drawing/2014/main" id="{2C94D451-0A17-429C-B9B7-3F285FA23237}"/>
              </a:ext>
            </a:extLst>
          </p:cNvPr>
          <p:cNvSpPr>
            <a:spLocks/>
          </p:cNvSpPr>
          <p:nvPr userDrawn="1"/>
        </p:nvSpPr>
        <p:spPr bwMode="auto">
          <a:xfrm>
            <a:off x="2733675" y="1590675"/>
            <a:ext cx="3676650" cy="3676650"/>
          </a:xfrm>
          <a:custGeom>
            <a:avLst/>
            <a:gdLst>
              <a:gd name="T0" fmla="*/ 2147483646 w 2787"/>
              <a:gd name="T1" fmla="*/ 0 h 2788"/>
              <a:gd name="T2" fmla="*/ 0 w 2787"/>
              <a:gd name="T3" fmla="*/ 2147483646 h 2788"/>
              <a:gd name="T4" fmla="*/ 2147483646 w 2787"/>
              <a:gd name="T5" fmla="*/ 2147483646 h 2788"/>
              <a:gd name="T6" fmla="*/ 2147483646 w 2787"/>
              <a:gd name="T7" fmla="*/ 2147483646 h 2788"/>
              <a:gd name="T8" fmla="*/ 2147483646 w 2787"/>
              <a:gd name="T9" fmla="*/ 0 h 27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787" h="2788">
                <a:moveTo>
                  <a:pt x="1393" y="0"/>
                </a:moveTo>
                <a:lnTo>
                  <a:pt x="0" y="1394"/>
                </a:lnTo>
                <a:lnTo>
                  <a:pt x="1393" y="2788"/>
                </a:lnTo>
                <a:lnTo>
                  <a:pt x="2787" y="1394"/>
                </a:lnTo>
                <a:lnTo>
                  <a:pt x="1393" y="0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20">
            <a:extLst>
              <a:ext uri="{FF2B5EF4-FFF2-40B4-BE49-F238E27FC236}">
                <a16:creationId xmlns:a16="http://schemas.microsoft.com/office/drawing/2014/main" id="{A90D9C8A-C8A6-4408-B407-6DB580BCACF7}"/>
              </a:ext>
            </a:extLst>
          </p:cNvPr>
          <p:cNvSpPr>
            <a:spLocks/>
          </p:cNvSpPr>
          <p:nvPr userDrawn="1"/>
        </p:nvSpPr>
        <p:spPr bwMode="auto">
          <a:xfrm>
            <a:off x="3595688" y="2451100"/>
            <a:ext cx="1952625" cy="1955800"/>
          </a:xfrm>
          <a:custGeom>
            <a:avLst/>
            <a:gdLst>
              <a:gd name="T0" fmla="*/ 2147483646 w 1481"/>
              <a:gd name="T1" fmla="*/ 2147483646 h 1482"/>
              <a:gd name="T2" fmla="*/ 2147483646 w 1481"/>
              <a:gd name="T3" fmla="*/ 2147483646 h 1482"/>
              <a:gd name="T4" fmla="*/ 0 w 1481"/>
              <a:gd name="T5" fmla="*/ 2147483646 h 1482"/>
              <a:gd name="T6" fmla="*/ 2147483646 w 1481"/>
              <a:gd name="T7" fmla="*/ 0 h 1482"/>
              <a:gd name="T8" fmla="*/ 2147483646 w 1481"/>
              <a:gd name="T9" fmla="*/ 2147483646 h 14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481" h="1482">
                <a:moveTo>
                  <a:pt x="1481" y="741"/>
                </a:moveTo>
                <a:lnTo>
                  <a:pt x="740" y="1482"/>
                </a:lnTo>
                <a:lnTo>
                  <a:pt x="0" y="741"/>
                </a:lnTo>
                <a:lnTo>
                  <a:pt x="740" y="0"/>
                </a:lnTo>
                <a:lnTo>
                  <a:pt x="1481" y="741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22">
            <a:extLst>
              <a:ext uri="{FF2B5EF4-FFF2-40B4-BE49-F238E27FC236}">
                <a16:creationId xmlns:a16="http://schemas.microsoft.com/office/drawing/2014/main" id="{29824AEB-9524-423B-AEBF-F71CA58FDF4E}"/>
              </a:ext>
            </a:extLst>
          </p:cNvPr>
          <p:cNvSpPr>
            <a:spLocks/>
          </p:cNvSpPr>
          <p:nvPr userDrawn="1"/>
        </p:nvSpPr>
        <p:spPr bwMode="auto">
          <a:xfrm>
            <a:off x="2979738" y="1836738"/>
            <a:ext cx="3184525" cy="3184525"/>
          </a:xfrm>
          <a:custGeom>
            <a:avLst/>
            <a:gdLst>
              <a:gd name="T0" fmla="*/ 2147483646 w 2414"/>
              <a:gd name="T1" fmla="*/ 2147483646 h 2414"/>
              <a:gd name="T2" fmla="*/ 2147483646 w 2414"/>
              <a:gd name="T3" fmla="*/ 2147483646 h 2414"/>
              <a:gd name="T4" fmla="*/ 0 w 2414"/>
              <a:gd name="T5" fmla="*/ 2147483646 h 2414"/>
              <a:gd name="T6" fmla="*/ 2147483646 w 2414"/>
              <a:gd name="T7" fmla="*/ 0 h 2414"/>
              <a:gd name="T8" fmla="*/ 2147483646 w 2414"/>
              <a:gd name="T9" fmla="*/ 2147483646 h 241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14" h="2414">
                <a:moveTo>
                  <a:pt x="2414" y="511"/>
                </a:moveTo>
                <a:lnTo>
                  <a:pt x="1904" y="2414"/>
                </a:lnTo>
                <a:lnTo>
                  <a:pt x="0" y="1903"/>
                </a:lnTo>
                <a:lnTo>
                  <a:pt x="510" y="0"/>
                </a:lnTo>
                <a:lnTo>
                  <a:pt x="2414" y="511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21">
            <a:extLst>
              <a:ext uri="{FF2B5EF4-FFF2-40B4-BE49-F238E27FC236}">
                <a16:creationId xmlns:a16="http://schemas.microsoft.com/office/drawing/2014/main" id="{28F4F6EA-8852-4D97-A9F8-27B9C7DAB59E}"/>
              </a:ext>
            </a:extLst>
          </p:cNvPr>
          <p:cNvSpPr>
            <a:spLocks/>
          </p:cNvSpPr>
          <p:nvPr userDrawn="1"/>
        </p:nvSpPr>
        <p:spPr bwMode="auto">
          <a:xfrm>
            <a:off x="3725863" y="2582863"/>
            <a:ext cx="1692275" cy="1692275"/>
          </a:xfrm>
          <a:custGeom>
            <a:avLst/>
            <a:gdLst>
              <a:gd name="T0" fmla="*/ 2147483646 w 1283"/>
              <a:gd name="T1" fmla="*/ 2147483646 h 1283"/>
              <a:gd name="T2" fmla="*/ 2147483646 w 1283"/>
              <a:gd name="T3" fmla="*/ 2147483646 h 1283"/>
              <a:gd name="T4" fmla="*/ 0 w 1283"/>
              <a:gd name="T5" fmla="*/ 2147483646 h 1283"/>
              <a:gd name="T6" fmla="*/ 2147483646 w 1283"/>
              <a:gd name="T7" fmla="*/ 0 h 1283"/>
              <a:gd name="T8" fmla="*/ 2147483646 w 1283"/>
              <a:gd name="T9" fmla="*/ 2147483646 h 128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83" h="1283">
                <a:moveTo>
                  <a:pt x="1283" y="1012"/>
                </a:moveTo>
                <a:lnTo>
                  <a:pt x="271" y="1283"/>
                </a:lnTo>
                <a:lnTo>
                  <a:pt x="0" y="272"/>
                </a:lnTo>
                <a:lnTo>
                  <a:pt x="1011" y="0"/>
                </a:lnTo>
                <a:lnTo>
                  <a:pt x="1283" y="1012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2" name="Line 26">
            <a:extLst>
              <a:ext uri="{FF2B5EF4-FFF2-40B4-BE49-F238E27FC236}">
                <a16:creationId xmlns:a16="http://schemas.microsoft.com/office/drawing/2014/main" id="{61C64838-5997-4703-83F0-8CA7632B126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572000" y="1590675"/>
            <a:ext cx="0" cy="3678238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" name="Line 27">
            <a:extLst>
              <a:ext uri="{FF2B5EF4-FFF2-40B4-BE49-F238E27FC236}">
                <a16:creationId xmlns:a16="http://schemas.microsoft.com/office/drawing/2014/main" id="{74B23E8D-2B6F-42BF-A669-56E50913C646}"/>
              </a:ext>
            </a:extLst>
          </p:cNvPr>
          <p:cNvSpPr>
            <a:spLocks noChangeShapeType="1"/>
          </p:cNvSpPr>
          <p:nvPr userDrawn="1"/>
        </p:nvSpPr>
        <p:spPr bwMode="auto">
          <a:xfrm flipH="1">
            <a:off x="3651250" y="1835150"/>
            <a:ext cx="1841500" cy="318770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" name="Line 28">
            <a:extLst>
              <a:ext uri="{FF2B5EF4-FFF2-40B4-BE49-F238E27FC236}">
                <a16:creationId xmlns:a16="http://schemas.microsoft.com/office/drawing/2014/main" id="{85B643FC-E487-41AB-8F7C-9DA25C343B38}"/>
              </a:ext>
            </a:extLst>
          </p:cNvPr>
          <p:cNvSpPr>
            <a:spLocks noChangeShapeType="1"/>
          </p:cNvSpPr>
          <p:nvPr userDrawn="1"/>
        </p:nvSpPr>
        <p:spPr bwMode="auto">
          <a:xfrm flipH="1">
            <a:off x="2978150" y="2508250"/>
            <a:ext cx="3187700" cy="184150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" name="Line 29">
            <a:extLst>
              <a:ext uri="{FF2B5EF4-FFF2-40B4-BE49-F238E27FC236}">
                <a16:creationId xmlns:a16="http://schemas.microsoft.com/office/drawing/2014/main" id="{361040E0-9844-4D94-B19E-0C2C23AE34E2}"/>
              </a:ext>
            </a:extLst>
          </p:cNvPr>
          <p:cNvSpPr>
            <a:spLocks noChangeShapeType="1"/>
          </p:cNvSpPr>
          <p:nvPr userDrawn="1"/>
        </p:nvSpPr>
        <p:spPr bwMode="auto">
          <a:xfrm flipH="1" flipV="1">
            <a:off x="2732088" y="3429000"/>
            <a:ext cx="3679825" cy="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6" name="Line 31">
            <a:extLst>
              <a:ext uri="{FF2B5EF4-FFF2-40B4-BE49-F238E27FC236}">
                <a16:creationId xmlns:a16="http://schemas.microsoft.com/office/drawing/2014/main" id="{B25D0E77-204D-4CE1-A91E-C78E9A4CA53C}"/>
              </a:ext>
            </a:extLst>
          </p:cNvPr>
          <p:cNvSpPr>
            <a:spLocks noChangeShapeType="1"/>
          </p:cNvSpPr>
          <p:nvPr userDrawn="1"/>
        </p:nvSpPr>
        <p:spPr bwMode="auto">
          <a:xfrm flipH="1" flipV="1">
            <a:off x="3651250" y="1835150"/>
            <a:ext cx="1841500" cy="318770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7" name="Line 30">
            <a:extLst>
              <a:ext uri="{FF2B5EF4-FFF2-40B4-BE49-F238E27FC236}">
                <a16:creationId xmlns:a16="http://schemas.microsoft.com/office/drawing/2014/main" id="{1C973797-D686-4B91-AF86-E8A56F9B53B2}"/>
              </a:ext>
            </a:extLst>
          </p:cNvPr>
          <p:cNvSpPr>
            <a:spLocks noChangeShapeType="1"/>
          </p:cNvSpPr>
          <p:nvPr userDrawn="1"/>
        </p:nvSpPr>
        <p:spPr bwMode="auto">
          <a:xfrm flipH="1" flipV="1">
            <a:off x="2978150" y="2508250"/>
            <a:ext cx="3187700" cy="184150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15EA76AD-7C76-415B-A6E3-7567FA44B796}"/>
              </a:ext>
            </a:extLst>
          </p:cNvPr>
          <p:cNvSpPr>
            <a:spLocks/>
          </p:cNvSpPr>
          <p:nvPr userDrawn="1"/>
        </p:nvSpPr>
        <p:spPr bwMode="auto">
          <a:xfrm>
            <a:off x="3225800" y="2941638"/>
            <a:ext cx="2692400" cy="974725"/>
          </a:xfrm>
          <a:custGeom>
            <a:avLst/>
            <a:gdLst>
              <a:gd name="T0" fmla="*/ 2147483646 w 2848"/>
              <a:gd name="T1" fmla="*/ 2147483646 h 1032"/>
              <a:gd name="T2" fmla="*/ 2147483646 w 2848"/>
              <a:gd name="T3" fmla="*/ 2147483646 h 1032"/>
              <a:gd name="T4" fmla="*/ 0 w 2848"/>
              <a:gd name="T5" fmla="*/ 2147483646 h 1032"/>
              <a:gd name="T6" fmla="*/ 2147483646 w 2848"/>
              <a:gd name="T7" fmla="*/ 0 h 1032"/>
              <a:gd name="T8" fmla="*/ 2147483646 w 2848"/>
              <a:gd name="T9" fmla="*/ 0 h 1032"/>
              <a:gd name="T10" fmla="*/ 2147483646 w 2848"/>
              <a:gd name="T11" fmla="*/ 2147483646 h 1032"/>
              <a:gd name="T12" fmla="*/ 2147483646 w 2848"/>
              <a:gd name="T13" fmla="*/ 2147483646 h 103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848" h="1032">
                <a:moveTo>
                  <a:pt x="2663" y="1032"/>
                </a:moveTo>
                <a:lnTo>
                  <a:pt x="182" y="1032"/>
                </a:lnTo>
                <a:lnTo>
                  <a:pt x="0" y="516"/>
                </a:lnTo>
                <a:lnTo>
                  <a:pt x="182" y="0"/>
                </a:lnTo>
                <a:lnTo>
                  <a:pt x="2663" y="0"/>
                </a:lnTo>
                <a:lnTo>
                  <a:pt x="2848" y="512"/>
                </a:lnTo>
                <a:lnTo>
                  <a:pt x="2663" y="1032"/>
                </a:lnTo>
                <a:close/>
              </a:path>
            </a:pathLst>
          </a:custGeom>
          <a:solidFill>
            <a:srgbClr val="EC00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8C94E40-7C55-421C-982A-286ACB07DA4C}"/>
              </a:ext>
            </a:extLst>
          </p:cNvPr>
          <p:cNvGrpSpPr/>
          <p:nvPr userDrawn="1"/>
        </p:nvGrpSpPr>
        <p:grpSpPr>
          <a:xfrm>
            <a:off x="3369823" y="3065182"/>
            <a:ext cx="2423522" cy="720434"/>
            <a:chOff x="7031038" y="139700"/>
            <a:chExt cx="4298950" cy="1277938"/>
          </a:xfrm>
          <a:solidFill>
            <a:schemeClr val="bg1"/>
          </a:solidFill>
        </p:grpSpPr>
        <p:sp>
          <p:nvSpPr>
            <p:cNvPr id="20" name="Freeform 71">
              <a:extLst>
                <a:ext uri="{FF2B5EF4-FFF2-40B4-BE49-F238E27FC236}">
                  <a16:creationId xmlns:a16="http://schemas.microsoft.com/office/drawing/2014/main" id="{DBDA7B35-078F-4F86-8FBE-61CADE8DA8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31038" y="139700"/>
              <a:ext cx="4298950" cy="917575"/>
            </a:xfrm>
            <a:custGeom>
              <a:avLst/>
              <a:gdLst>
                <a:gd name="T0" fmla="*/ 2860 w 5415"/>
                <a:gd name="T1" fmla="*/ 446 h 1156"/>
                <a:gd name="T2" fmla="*/ 2596 w 5415"/>
                <a:gd name="T3" fmla="*/ 505 h 1156"/>
                <a:gd name="T4" fmla="*/ 2250 w 5415"/>
                <a:gd name="T5" fmla="*/ 668 h 1156"/>
                <a:gd name="T6" fmla="*/ 2380 w 5415"/>
                <a:gd name="T7" fmla="*/ 776 h 1156"/>
                <a:gd name="T8" fmla="*/ 2679 w 5415"/>
                <a:gd name="T9" fmla="*/ 627 h 1156"/>
                <a:gd name="T10" fmla="*/ 1044 w 5415"/>
                <a:gd name="T11" fmla="*/ 238 h 1156"/>
                <a:gd name="T12" fmla="*/ 998 w 5415"/>
                <a:gd name="T13" fmla="*/ 289 h 1156"/>
                <a:gd name="T14" fmla="*/ 287 w 5415"/>
                <a:gd name="T15" fmla="*/ 293 h 1156"/>
                <a:gd name="T16" fmla="*/ 0 w 5415"/>
                <a:gd name="T17" fmla="*/ 747 h 1156"/>
                <a:gd name="T18" fmla="*/ 153 w 5415"/>
                <a:gd name="T19" fmla="*/ 934 h 1156"/>
                <a:gd name="T20" fmla="*/ 94 w 5415"/>
                <a:gd name="T21" fmla="*/ 798 h 1156"/>
                <a:gd name="T22" fmla="*/ 200 w 5415"/>
                <a:gd name="T23" fmla="*/ 415 h 1156"/>
                <a:gd name="T24" fmla="*/ 745 w 5415"/>
                <a:gd name="T25" fmla="*/ 267 h 1156"/>
                <a:gd name="T26" fmla="*/ 1006 w 5415"/>
                <a:gd name="T27" fmla="*/ 727 h 1156"/>
                <a:gd name="T28" fmla="*/ 692 w 5415"/>
                <a:gd name="T29" fmla="*/ 1069 h 1156"/>
                <a:gd name="T30" fmla="*/ 515 w 5415"/>
                <a:gd name="T31" fmla="*/ 784 h 1156"/>
                <a:gd name="T32" fmla="*/ 468 w 5415"/>
                <a:gd name="T33" fmla="*/ 389 h 1156"/>
                <a:gd name="T34" fmla="*/ 269 w 5415"/>
                <a:gd name="T35" fmla="*/ 1065 h 1156"/>
                <a:gd name="T36" fmla="*/ 643 w 5415"/>
                <a:gd name="T37" fmla="*/ 1134 h 1156"/>
                <a:gd name="T38" fmla="*/ 1118 w 5415"/>
                <a:gd name="T39" fmla="*/ 824 h 1156"/>
                <a:gd name="T40" fmla="*/ 2166 w 5415"/>
                <a:gd name="T41" fmla="*/ 108 h 1156"/>
                <a:gd name="T42" fmla="*/ 1855 w 5415"/>
                <a:gd name="T43" fmla="*/ 98 h 1156"/>
                <a:gd name="T44" fmla="*/ 1578 w 5415"/>
                <a:gd name="T45" fmla="*/ 450 h 1156"/>
                <a:gd name="T46" fmla="*/ 1517 w 5415"/>
                <a:gd name="T47" fmla="*/ 1130 h 1156"/>
                <a:gd name="T48" fmla="*/ 1910 w 5415"/>
                <a:gd name="T49" fmla="*/ 1056 h 1156"/>
                <a:gd name="T50" fmla="*/ 2121 w 5415"/>
                <a:gd name="T51" fmla="*/ 619 h 1156"/>
                <a:gd name="T52" fmla="*/ 1905 w 5415"/>
                <a:gd name="T53" fmla="*/ 495 h 1156"/>
                <a:gd name="T54" fmla="*/ 1851 w 5415"/>
                <a:gd name="T55" fmla="*/ 155 h 1156"/>
                <a:gd name="T56" fmla="*/ 2160 w 5415"/>
                <a:gd name="T57" fmla="*/ 128 h 1156"/>
                <a:gd name="T58" fmla="*/ 1938 w 5415"/>
                <a:gd name="T59" fmla="*/ 607 h 1156"/>
                <a:gd name="T60" fmla="*/ 1808 w 5415"/>
                <a:gd name="T61" fmla="*/ 1048 h 1156"/>
                <a:gd name="T62" fmla="*/ 1568 w 5415"/>
                <a:gd name="T63" fmla="*/ 948 h 1156"/>
                <a:gd name="T64" fmla="*/ 4114 w 5415"/>
                <a:gd name="T65" fmla="*/ 511 h 1156"/>
                <a:gd name="T66" fmla="*/ 3732 w 5415"/>
                <a:gd name="T67" fmla="*/ 588 h 1156"/>
                <a:gd name="T68" fmla="*/ 3536 w 5415"/>
                <a:gd name="T69" fmla="*/ 1065 h 1156"/>
                <a:gd name="T70" fmla="*/ 3764 w 5415"/>
                <a:gd name="T71" fmla="*/ 1140 h 1156"/>
                <a:gd name="T72" fmla="*/ 3776 w 5415"/>
                <a:gd name="T73" fmla="*/ 1052 h 1156"/>
                <a:gd name="T74" fmla="*/ 3945 w 5415"/>
                <a:gd name="T75" fmla="*/ 784 h 1156"/>
                <a:gd name="T76" fmla="*/ 4145 w 5415"/>
                <a:gd name="T77" fmla="*/ 552 h 1156"/>
                <a:gd name="T78" fmla="*/ 3734 w 5415"/>
                <a:gd name="T79" fmla="*/ 739 h 1156"/>
                <a:gd name="T80" fmla="*/ 3984 w 5415"/>
                <a:gd name="T81" fmla="*/ 566 h 1156"/>
                <a:gd name="T82" fmla="*/ 5346 w 5415"/>
                <a:gd name="T83" fmla="*/ 49 h 1156"/>
                <a:gd name="T84" fmla="*/ 4876 w 5415"/>
                <a:gd name="T85" fmla="*/ 311 h 1156"/>
                <a:gd name="T86" fmla="*/ 4466 w 5415"/>
                <a:gd name="T87" fmla="*/ 592 h 1156"/>
                <a:gd name="T88" fmla="*/ 4212 w 5415"/>
                <a:gd name="T89" fmla="*/ 1046 h 1156"/>
                <a:gd name="T90" fmla="*/ 4440 w 5415"/>
                <a:gd name="T91" fmla="*/ 1134 h 1156"/>
                <a:gd name="T92" fmla="*/ 4656 w 5415"/>
                <a:gd name="T93" fmla="*/ 1150 h 1156"/>
                <a:gd name="T94" fmla="*/ 4867 w 5415"/>
                <a:gd name="T95" fmla="*/ 1044 h 1156"/>
                <a:gd name="T96" fmla="*/ 5026 w 5415"/>
                <a:gd name="T97" fmla="*/ 258 h 1156"/>
                <a:gd name="T98" fmla="*/ 5334 w 5415"/>
                <a:gd name="T99" fmla="*/ 159 h 1156"/>
                <a:gd name="T100" fmla="*/ 4719 w 5415"/>
                <a:gd name="T101" fmla="*/ 798 h 1156"/>
                <a:gd name="T102" fmla="*/ 4403 w 5415"/>
                <a:gd name="T103" fmla="*/ 1036 h 1156"/>
                <a:gd name="T104" fmla="*/ 4450 w 5415"/>
                <a:gd name="T105" fmla="*/ 704 h 1156"/>
                <a:gd name="T106" fmla="*/ 4788 w 5415"/>
                <a:gd name="T107" fmla="*/ 574 h 1156"/>
                <a:gd name="T108" fmla="*/ 3100 w 5415"/>
                <a:gd name="T109" fmla="*/ 543 h 1156"/>
                <a:gd name="T110" fmla="*/ 2832 w 5415"/>
                <a:gd name="T111" fmla="*/ 1014 h 1156"/>
                <a:gd name="T112" fmla="*/ 2999 w 5415"/>
                <a:gd name="T113" fmla="*/ 1150 h 1156"/>
                <a:gd name="T114" fmla="*/ 3147 w 5415"/>
                <a:gd name="T115" fmla="*/ 1042 h 1156"/>
                <a:gd name="T116" fmla="*/ 3001 w 5415"/>
                <a:gd name="T117" fmla="*/ 875 h 1156"/>
                <a:gd name="T118" fmla="*/ 3455 w 5415"/>
                <a:gd name="T119" fmla="*/ 586 h 1156"/>
                <a:gd name="T120" fmla="*/ 3013 w 5415"/>
                <a:gd name="T121" fmla="*/ 826 h 1156"/>
                <a:gd name="T122" fmla="*/ 3263 w 5415"/>
                <a:gd name="T123" fmla="*/ 552 h 1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15" h="1156">
                  <a:moveTo>
                    <a:pt x="2921" y="531"/>
                  </a:moveTo>
                  <a:lnTo>
                    <a:pt x="2921" y="531"/>
                  </a:lnTo>
                  <a:lnTo>
                    <a:pt x="2929" y="523"/>
                  </a:lnTo>
                  <a:lnTo>
                    <a:pt x="2934" y="515"/>
                  </a:lnTo>
                  <a:lnTo>
                    <a:pt x="2938" y="505"/>
                  </a:lnTo>
                  <a:lnTo>
                    <a:pt x="2940" y="495"/>
                  </a:lnTo>
                  <a:lnTo>
                    <a:pt x="2940" y="495"/>
                  </a:lnTo>
                  <a:lnTo>
                    <a:pt x="2938" y="486"/>
                  </a:lnTo>
                  <a:lnTo>
                    <a:pt x="2934" y="478"/>
                  </a:lnTo>
                  <a:lnTo>
                    <a:pt x="2929" y="470"/>
                  </a:lnTo>
                  <a:lnTo>
                    <a:pt x="2921" y="462"/>
                  </a:lnTo>
                  <a:lnTo>
                    <a:pt x="2921" y="462"/>
                  </a:lnTo>
                  <a:lnTo>
                    <a:pt x="2909" y="454"/>
                  </a:lnTo>
                  <a:lnTo>
                    <a:pt x="2897" y="450"/>
                  </a:lnTo>
                  <a:lnTo>
                    <a:pt x="2883" y="446"/>
                  </a:lnTo>
                  <a:lnTo>
                    <a:pt x="2870" y="446"/>
                  </a:lnTo>
                  <a:lnTo>
                    <a:pt x="2870" y="446"/>
                  </a:lnTo>
                  <a:lnTo>
                    <a:pt x="2860" y="446"/>
                  </a:lnTo>
                  <a:lnTo>
                    <a:pt x="2848" y="448"/>
                  </a:lnTo>
                  <a:lnTo>
                    <a:pt x="2824" y="456"/>
                  </a:lnTo>
                  <a:lnTo>
                    <a:pt x="2797" y="470"/>
                  </a:lnTo>
                  <a:lnTo>
                    <a:pt x="2767" y="488"/>
                  </a:lnTo>
                  <a:lnTo>
                    <a:pt x="2767" y="488"/>
                  </a:lnTo>
                  <a:lnTo>
                    <a:pt x="2736" y="511"/>
                  </a:lnTo>
                  <a:lnTo>
                    <a:pt x="2706" y="533"/>
                  </a:lnTo>
                  <a:lnTo>
                    <a:pt x="2677" y="558"/>
                  </a:lnTo>
                  <a:lnTo>
                    <a:pt x="2647" y="584"/>
                  </a:lnTo>
                  <a:lnTo>
                    <a:pt x="2620" y="611"/>
                  </a:lnTo>
                  <a:lnTo>
                    <a:pt x="2592" y="639"/>
                  </a:lnTo>
                  <a:lnTo>
                    <a:pt x="2565" y="668"/>
                  </a:lnTo>
                  <a:lnTo>
                    <a:pt x="2539" y="698"/>
                  </a:lnTo>
                  <a:lnTo>
                    <a:pt x="2583" y="560"/>
                  </a:lnTo>
                  <a:lnTo>
                    <a:pt x="2583" y="560"/>
                  </a:lnTo>
                  <a:lnTo>
                    <a:pt x="2592" y="525"/>
                  </a:lnTo>
                  <a:lnTo>
                    <a:pt x="2596" y="505"/>
                  </a:lnTo>
                  <a:lnTo>
                    <a:pt x="2596" y="505"/>
                  </a:lnTo>
                  <a:lnTo>
                    <a:pt x="2596" y="501"/>
                  </a:lnTo>
                  <a:lnTo>
                    <a:pt x="2594" y="497"/>
                  </a:lnTo>
                  <a:lnTo>
                    <a:pt x="2590" y="493"/>
                  </a:lnTo>
                  <a:lnTo>
                    <a:pt x="2587" y="489"/>
                  </a:lnTo>
                  <a:lnTo>
                    <a:pt x="2587" y="489"/>
                  </a:lnTo>
                  <a:lnTo>
                    <a:pt x="2573" y="486"/>
                  </a:lnTo>
                  <a:lnTo>
                    <a:pt x="2557" y="484"/>
                  </a:lnTo>
                  <a:lnTo>
                    <a:pt x="2557" y="484"/>
                  </a:lnTo>
                  <a:lnTo>
                    <a:pt x="2530" y="486"/>
                  </a:lnTo>
                  <a:lnTo>
                    <a:pt x="2496" y="493"/>
                  </a:lnTo>
                  <a:lnTo>
                    <a:pt x="2457" y="505"/>
                  </a:lnTo>
                  <a:lnTo>
                    <a:pt x="2412" y="523"/>
                  </a:lnTo>
                  <a:lnTo>
                    <a:pt x="2412" y="523"/>
                  </a:lnTo>
                  <a:lnTo>
                    <a:pt x="2362" y="545"/>
                  </a:lnTo>
                  <a:lnTo>
                    <a:pt x="2315" y="572"/>
                  </a:lnTo>
                  <a:lnTo>
                    <a:pt x="2268" y="604"/>
                  </a:lnTo>
                  <a:lnTo>
                    <a:pt x="2219" y="641"/>
                  </a:lnTo>
                  <a:lnTo>
                    <a:pt x="2250" y="668"/>
                  </a:lnTo>
                  <a:lnTo>
                    <a:pt x="2250" y="668"/>
                  </a:lnTo>
                  <a:lnTo>
                    <a:pt x="2319" y="617"/>
                  </a:lnTo>
                  <a:lnTo>
                    <a:pt x="2345" y="602"/>
                  </a:lnTo>
                  <a:lnTo>
                    <a:pt x="2362" y="590"/>
                  </a:lnTo>
                  <a:lnTo>
                    <a:pt x="2362" y="590"/>
                  </a:lnTo>
                  <a:lnTo>
                    <a:pt x="2390" y="578"/>
                  </a:lnTo>
                  <a:lnTo>
                    <a:pt x="2400" y="576"/>
                  </a:lnTo>
                  <a:lnTo>
                    <a:pt x="2408" y="574"/>
                  </a:lnTo>
                  <a:lnTo>
                    <a:pt x="2408" y="574"/>
                  </a:lnTo>
                  <a:lnTo>
                    <a:pt x="2418" y="576"/>
                  </a:lnTo>
                  <a:lnTo>
                    <a:pt x="2425" y="580"/>
                  </a:lnTo>
                  <a:lnTo>
                    <a:pt x="2429" y="586"/>
                  </a:lnTo>
                  <a:lnTo>
                    <a:pt x="2431" y="594"/>
                  </a:lnTo>
                  <a:lnTo>
                    <a:pt x="2431" y="594"/>
                  </a:lnTo>
                  <a:lnTo>
                    <a:pt x="2427" y="607"/>
                  </a:lnTo>
                  <a:lnTo>
                    <a:pt x="2421" y="635"/>
                  </a:lnTo>
                  <a:lnTo>
                    <a:pt x="2421" y="635"/>
                  </a:lnTo>
                  <a:lnTo>
                    <a:pt x="2380" y="776"/>
                  </a:lnTo>
                  <a:lnTo>
                    <a:pt x="2333" y="924"/>
                  </a:lnTo>
                  <a:lnTo>
                    <a:pt x="2262" y="1130"/>
                  </a:lnTo>
                  <a:lnTo>
                    <a:pt x="2412" y="1130"/>
                  </a:lnTo>
                  <a:lnTo>
                    <a:pt x="2457" y="981"/>
                  </a:lnTo>
                  <a:lnTo>
                    <a:pt x="2457" y="981"/>
                  </a:lnTo>
                  <a:lnTo>
                    <a:pt x="2478" y="914"/>
                  </a:lnTo>
                  <a:lnTo>
                    <a:pt x="2496" y="859"/>
                  </a:lnTo>
                  <a:lnTo>
                    <a:pt x="2512" y="818"/>
                  </a:lnTo>
                  <a:lnTo>
                    <a:pt x="2524" y="790"/>
                  </a:lnTo>
                  <a:lnTo>
                    <a:pt x="2524" y="790"/>
                  </a:lnTo>
                  <a:lnTo>
                    <a:pt x="2537" y="769"/>
                  </a:lnTo>
                  <a:lnTo>
                    <a:pt x="2553" y="747"/>
                  </a:lnTo>
                  <a:lnTo>
                    <a:pt x="2575" y="721"/>
                  </a:lnTo>
                  <a:lnTo>
                    <a:pt x="2600" y="694"/>
                  </a:lnTo>
                  <a:lnTo>
                    <a:pt x="2600" y="694"/>
                  </a:lnTo>
                  <a:lnTo>
                    <a:pt x="2628" y="668"/>
                  </a:lnTo>
                  <a:lnTo>
                    <a:pt x="2653" y="647"/>
                  </a:lnTo>
                  <a:lnTo>
                    <a:pt x="2679" y="627"/>
                  </a:lnTo>
                  <a:lnTo>
                    <a:pt x="2703" y="611"/>
                  </a:lnTo>
                  <a:lnTo>
                    <a:pt x="2703" y="611"/>
                  </a:lnTo>
                  <a:lnTo>
                    <a:pt x="2728" y="600"/>
                  </a:lnTo>
                  <a:lnTo>
                    <a:pt x="2756" y="588"/>
                  </a:lnTo>
                  <a:lnTo>
                    <a:pt x="2787" y="576"/>
                  </a:lnTo>
                  <a:lnTo>
                    <a:pt x="2822" y="566"/>
                  </a:lnTo>
                  <a:lnTo>
                    <a:pt x="2822" y="566"/>
                  </a:lnTo>
                  <a:lnTo>
                    <a:pt x="2858" y="556"/>
                  </a:lnTo>
                  <a:lnTo>
                    <a:pt x="2887" y="546"/>
                  </a:lnTo>
                  <a:lnTo>
                    <a:pt x="2907" y="539"/>
                  </a:lnTo>
                  <a:lnTo>
                    <a:pt x="2921" y="531"/>
                  </a:lnTo>
                  <a:lnTo>
                    <a:pt x="2921" y="531"/>
                  </a:lnTo>
                  <a:close/>
                  <a:moveTo>
                    <a:pt x="1044" y="214"/>
                  </a:moveTo>
                  <a:lnTo>
                    <a:pt x="1044" y="214"/>
                  </a:lnTo>
                  <a:lnTo>
                    <a:pt x="1042" y="226"/>
                  </a:lnTo>
                  <a:lnTo>
                    <a:pt x="1042" y="226"/>
                  </a:lnTo>
                  <a:lnTo>
                    <a:pt x="1042" y="232"/>
                  </a:lnTo>
                  <a:lnTo>
                    <a:pt x="1044" y="238"/>
                  </a:lnTo>
                  <a:lnTo>
                    <a:pt x="1048" y="244"/>
                  </a:lnTo>
                  <a:lnTo>
                    <a:pt x="1053" y="248"/>
                  </a:lnTo>
                  <a:lnTo>
                    <a:pt x="1053" y="248"/>
                  </a:lnTo>
                  <a:lnTo>
                    <a:pt x="1059" y="252"/>
                  </a:lnTo>
                  <a:lnTo>
                    <a:pt x="1065" y="254"/>
                  </a:lnTo>
                  <a:lnTo>
                    <a:pt x="1073" y="256"/>
                  </a:lnTo>
                  <a:lnTo>
                    <a:pt x="1081" y="258"/>
                  </a:lnTo>
                  <a:lnTo>
                    <a:pt x="1081" y="258"/>
                  </a:lnTo>
                  <a:lnTo>
                    <a:pt x="1095" y="254"/>
                  </a:lnTo>
                  <a:lnTo>
                    <a:pt x="1105" y="250"/>
                  </a:lnTo>
                  <a:lnTo>
                    <a:pt x="1116" y="242"/>
                  </a:lnTo>
                  <a:lnTo>
                    <a:pt x="1126" y="232"/>
                  </a:lnTo>
                  <a:lnTo>
                    <a:pt x="1368" y="0"/>
                  </a:lnTo>
                  <a:lnTo>
                    <a:pt x="1187" y="0"/>
                  </a:lnTo>
                  <a:lnTo>
                    <a:pt x="1044" y="214"/>
                  </a:lnTo>
                  <a:close/>
                  <a:moveTo>
                    <a:pt x="1034" y="315"/>
                  </a:moveTo>
                  <a:lnTo>
                    <a:pt x="1034" y="315"/>
                  </a:lnTo>
                  <a:lnTo>
                    <a:pt x="998" y="289"/>
                  </a:lnTo>
                  <a:lnTo>
                    <a:pt x="959" y="265"/>
                  </a:lnTo>
                  <a:lnTo>
                    <a:pt x="918" y="246"/>
                  </a:lnTo>
                  <a:lnTo>
                    <a:pt x="873" y="230"/>
                  </a:lnTo>
                  <a:lnTo>
                    <a:pt x="825" y="218"/>
                  </a:lnTo>
                  <a:lnTo>
                    <a:pt x="776" y="208"/>
                  </a:lnTo>
                  <a:lnTo>
                    <a:pt x="721" y="202"/>
                  </a:lnTo>
                  <a:lnTo>
                    <a:pt x="666" y="202"/>
                  </a:lnTo>
                  <a:lnTo>
                    <a:pt x="666" y="202"/>
                  </a:lnTo>
                  <a:lnTo>
                    <a:pt x="619" y="202"/>
                  </a:lnTo>
                  <a:lnTo>
                    <a:pt x="574" y="206"/>
                  </a:lnTo>
                  <a:lnTo>
                    <a:pt x="529" y="212"/>
                  </a:lnTo>
                  <a:lnTo>
                    <a:pt x="487" y="220"/>
                  </a:lnTo>
                  <a:lnTo>
                    <a:pt x="444" y="230"/>
                  </a:lnTo>
                  <a:lnTo>
                    <a:pt x="403" y="242"/>
                  </a:lnTo>
                  <a:lnTo>
                    <a:pt x="363" y="258"/>
                  </a:lnTo>
                  <a:lnTo>
                    <a:pt x="324" y="275"/>
                  </a:lnTo>
                  <a:lnTo>
                    <a:pt x="324" y="275"/>
                  </a:lnTo>
                  <a:lnTo>
                    <a:pt x="287" y="293"/>
                  </a:lnTo>
                  <a:lnTo>
                    <a:pt x="251" y="315"/>
                  </a:lnTo>
                  <a:lnTo>
                    <a:pt x="218" y="336"/>
                  </a:lnTo>
                  <a:lnTo>
                    <a:pt x="189" y="360"/>
                  </a:lnTo>
                  <a:lnTo>
                    <a:pt x="159" y="385"/>
                  </a:lnTo>
                  <a:lnTo>
                    <a:pt x="132" y="413"/>
                  </a:lnTo>
                  <a:lnTo>
                    <a:pt x="108" y="440"/>
                  </a:lnTo>
                  <a:lnTo>
                    <a:pt x="84" y="472"/>
                  </a:lnTo>
                  <a:lnTo>
                    <a:pt x="84" y="472"/>
                  </a:lnTo>
                  <a:lnTo>
                    <a:pt x="65" y="501"/>
                  </a:lnTo>
                  <a:lnTo>
                    <a:pt x="47" y="533"/>
                  </a:lnTo>
                  <a:lnTo>
                    <a:pt x="33" y="564"/>
                  </a:lnTo>
                  <a:lnTo>
                    <a:pt x="20" y="596"/>
                  </a:lnTo>
                  <a:lnTo>
                    <a:pt x="12" y="629"/>
                  </a:lnTo>
                  <a:lnTo>
                    <a:pt x="4" y="661"/>
                  </a:lnTo>
                  <a:lnTo>
                    <a:pt x="0" y="694"/>
                  </a:lnTo>
                  <a:lnTo>
                    <a:pt x="0" y="727"/>
                  </a:lnTo>
                  <a:lnTo>
                    <a:pt x="0" y="727"/>
                  </a:lnTo>
                  <a:lnTo>
                    <a:pt x="0" y="747"/>
                  </a:lnTo>
                  <a:lnTo>
                    <a:pt x="2" y="767"/>
                  </a:lnTo>
                  <a:lnTo>
                    <a:pt x="8" y="784"/>
                  </a:lnTo>
                  <a:lnTo>
                    <a:pt x="14" y="804"/>
                  </a:lnTo>
                  <a:lnTo>
                    <a:pt x="21" y="824"/>
                  </a:lnTo>
                  <a:lnTo>
                    <a:pt x="31" y="843"/>
                  </a:lnTo>
                  <a:lnTo>
                    <a:pt x="43" y="861"/>
                  </a:lnTo>
                  <a:lnTo>
                    <a:pt x="57" y="881"/>
                  </a:lnTo>
                  <a:lnTo>
                    <a:pt x="57" y="881"/>
                  </a:lnTo>
                  <a:lnTo>
                    <a:pt x="67" y="892"/>
                  </a:lnTo>
                  <a:lnTo>
                    <a:pt x="77" y="904"/>
                  </a:lnTo>
                  <a:lnTo>
                    <a:pt x="88" y="914"/>
                  </a:lnTo>
                  <a:lnTo>
                    <a:pt x="98" y="922"/>
                  </a:lnTo>
                  <a:lnTo>
                    <a:pt x="110" y="928"/>
                  </a:lnTo>
                  <a:lnTo>
                    <a:pt x="122" y="932"/>
                  </a:lnTo>
                  <a:lnTo>
                    <a:pt x="132" y="934"/>
                  </a:lnTo>
                  <a:lnTo>
                    <a:pt x="143" y="934"/>
                  </a:lnTo>
                  <a:lnTo>
                    <a:pt x="143" y="934"/>
                  </a:lnTo>
                  <a:lnTo>
                    <a:pt x="153" y="934"/>
                  </a:lnTo>
                  <a:lnTo>
                    <a:pt x="163" y="932"/>
                  </a:lnTo>
                  <a:lnTo>
                    <a:pt x="171" y="926"/>
                  </a:lnTo>
                  <a:lnTo>
                    <a:pt x="179" y="920"/>
                  </a:lnTo>
                  <a:lnTo>
                    <a:pt x="179" y="920"/>
                  </a:lnTo>
                  <a:lnTo>
                    <a:pt x="185" y="912"/>
                  </a:lnTo>
                  <a:lnTo>
                    <a:pt x="191" y="904"/>
                  </a:lnTo>
                  <a:lnTo>
                    <a:pt x="192" y="896"/>
                  </a:lnTo>
                  <a:lnTo>
                    <a:pt x="194" y="889"/>
                  </a:lnTo>
                  <a:lnTo>
                    <a:pt x="194" y="889"/>
                  </a:lnTo>
                  <a:lnTo>
                    <a:pt x="192" y="875"/>
                  </a:lnTo>
                  <a:lnTo>
                    <a:pt x="187" y="863"/>
                  </a:lnTo>
                  <a:lnTo>
                    <a:pt x="187" y="863"/>
                  </a:lnTo>
                  <a:lnTo>
                    <a:pt x="173" y="853"/>
                  </a:lnTo>
                  <a:lnTo>
                    <a:pt x="151" y="839"/>
                  </a:lnTo>
                  <a:lnTo>
                    <a:pt x="151" y="839"/>
                  </a:lnTo>
                  <a:lnTo>
                    <a:pt x="130" y="828"/>
                  </a:lnTo>
                  <a:lnTo>
                    <a:pt x="110" y="814"/>
                  </a:lnTo>
                  <a:lnTo>
                    <a:pt x="94" y="798"/>
                  </a:lnTo>
                  <a:lnTo>
                    <a:pt x="80" y="780"/>
                  </a:lnTo>
                  <a:lnTo>
                    <a:pt x="71" y="761"/>
                  </a:lnTo>
                  <a:lnTo>
                    <a:pt x="63" y="741"/>
                  </a:lnTo>
                  <a:lnTo>
                    <a:pt x="59" y="719"/>
                  </a:lnTo>
                  <a:lnTo>
                    <a:pt x="57" y="694"/>
                  </a:lnTo>
                  <a:lnTo>
                    <a:pt x="57" y="694"/>
                  </a:lnTo>
                  <a:lnTo>
                    <a:pt x="59" y="670"/>
                  </a:lnTo>
                  <a:lnTo>
                    <a:pt x="63" y="645"/>
                  </a:lnTo>
                  <a:lnTo>
                    <a:pt x="69" y="619"/>
                  </a:lnTo>
                  <a:lnTo>
                    <a:pt x="77" y="594"/>
                  </a:lnTo>
                  <a:lnTo>
                    <a:pt x="88" y="566"/>
                  </a:lnTo>
                  <a:lnTo>
                    <a:pt x="100" y="541"/>
                  </a:lnTo>
                  <a:lnTo>
                    <a:pt x="116" y="515"/>
                  </a:lnTo>
                  <a:lnTo>
                    <a:pt x="134" y="488"/>
                  </a:lnTo>
                  <a:lnTo>
                    <a:pt x="134" y="488"/>
                  </a:lnTo>
                  <a:lnTo>
                    <a:pt x="155" y="462"/>
                  </a:lnTo>
                  <a:lnTo>
                    <a:pt x="177" y="436"/>
                  </a:lnTo>
                  <a:lnTo>
                    <a:pt x="200" y="415"/>
                  </a:lnTo>
                  <a:lnTo>
                    <a:pt x="224" y="391"/>
                  </a:lnTo>
                  <a:lnTo>
                    <a:pt x="251" y="372"/>
                  </a:lnTo>
                  <a:lnTo>
                    <a:pt x="281" y="352"/>
                  </a:lnTo>
                  <a:lnTo>
                    <a:pt x="310" y="334"/>
                  </a:lnTo>
                  <a:lnTo>
                    <a:pt x="342" y="316"/>
                  </a:lnTo>
                  <a:lnTo>
                    <a:pt x="342" y="316"/>
                  </a:lnTo>
                  <a:lnTo>
                    <a:pt x="375" y="301"/>
                  </a:lnTo>
                  <a:lnTo>
                    <a:pt x="409" y="289"/>
                  </a:lnTo>
                  <a:lnTo>
                    <a:pt x="444" y="277"/>
                  </a:lnTo>
                  <a:lnTo>
                    <a:pt x="477" y="269"/>
                  </a:lnTo>
                  <a:lnTo>
                    <a:pt x="513" y="261"/>
                  </a:lnTo>
                  <a:lnTo>
                    <a:pt x="550" y="256"/>
                  </a:lnTo>
                  <a:lnTo>
                    <a:pt x="586" y="254"/>
                  </a:lnTo>
                  <a:lnTo>
                    <a:pt x="623" y="252"/>
                  </a:lnTo>
                  <a:lnTo>
                    <a:pt x="623" y="252"/>
                  </a:lnTo>
                  <a:lnTo>
                    <a:pt x="666" y="254"/>
                  </a:lnTo>
                  <a:lnTo>
                    <a:pt x="706" y="259"/>
                  </a:lnTo>
                  <a:lnTo>
                    <a:pt x="745" y="267"/>
                  </a:lnTo>
                  <a:lnTo>
                    <a:pt x="782" y="279"/>
                  </a:lnTo>
                  <a:lnTo>
                    <a:pt x="816" y="293"/>
                  </a:lnTo>
                  <a:lnTo>
                    <a:pt x="849" y="311"/>
                  </a:lnTo>
                  <a:lnTo>
                    <a:pt x="878" y="332"/>
                  </a:lnTo>
                  <a:lnTo>
                    <a:pt x="908" y="356"/>
                  </a:lnTo>
                  <a:lnTo>
                    <a:pt x="908" y="356"/>
                  </a:lnTo>
                  <a:lnTo>
                    <a:pt x="934" y="383"/>
                  </a:lnTo>
                  <a:lnTo>
                    <a:pt x="955" y="413"/>
                  </a:lnTo>
                  <a:lnTo>
                    <a:pt x="973" y="444"/>
                  </a:lnTo>
                  <a:lnTo>
                    <a:pt x="989" y="478"/>
                  </a:lnTo>
                  <a:lnTo>
                    <a:pt x="1000" y="513"/>
                  </a:lnTo>
                  <a:lnTo>
                    <a:pt x="1010" y="550"/>
                  </a:lnTo>
                  <a:lnTo>
                    <a:pt x="1014" y="590"/>
                  </a:lnTo>
                  <a:lnTo>
                    <a:pt x="1016" y="631"/>
                  </a:lnTo>
                  <a:lnTo>
                    <a:pt x="1016" y="631"/>
                  </a:lnTo>
                  <a:lnTo>
                    <a:pt x="1016" y="664"/>
                  </a:lnTo>
                  <a:lnTo>
                    <a:pt x="1012" y="696"/>
                  </a:lnTo>
                  <a:lnTo>
                    <a:pt x="1006" y="727"/>
                  </a:lnTo>
                  <a:lnTo>
                    <a:pt x="1000" y="757"/>
                  </a:lnTo>
                  <a:lnTo>
                    <a:pt x="991" y="786"/>
                  </a:lnTo>
                  <a:lnTo>
                    <a:pt x="981" y="816"/>
                  </a:lnTo>
                  <a:lnTo>
                    <a:pt x="967" y="843"/>
                  </a:lnTo>
                  <a:lnTo>
                    <a:pt x="951" y="871"/>
                  </a:lnTo>
                  <a:lnTo>
                    <a:pt x="951" y="871"/>
                  </a:lnTo>
                  <a:lnTo>
                    <a:pt x="935" y="896"/>
                  </a:lnTo>
                  <a:lnTo>
                    <a:pt x="918" y="922"/>
                  </a:lnTo>
                  <a:lnTo>
                    <a:pt x="898" y="946"/>
                  </a:lnTo>
                  <a:lnTo>
                    <a:pt x="877" y="967"/>
                  </a:lnTo>
                  <a:lnTo>
                    <a:pt x="855" y="987"/>
                  </a:lnTo>
                  <a:lnTo>
                    <a:pt x="831" y="1005"/>
                  </a:lnTo>
                  <a:lnTo>
                    <a:pt x="806" y="1020"/>
                  </a:lnTo>
                  <a:lnTo>
                    <a:pt x="778" y="1036"/>
                  </a:lnTo>
                  <a:lnTo>
                    <a:pt x="778" y="1036"/>
                  </a:lnTo>
                  <a:lnTo>
                    <a:pt x="751" y="1050"/>
                  </a:lnTo>
                  <a:lnTo>
                    <a:pt x="723" y="1060"/>
                  </a:lnTo>
                  <a:lnTo>
                    <a:pt x="692" y="1069"/>
                  </a:lnTo>
                  <a:lnTo>
                    <a:pt x="660" y="1077"/>
                  </a:lnTo>
                  <a:lnTo>
                    <a:pt x="629" y="1085"/>
                  </a:lnTo>
                  <a:lnTo>
                    <a:pt x="595" y="1089"/>
                  </a:lnTo>
                  <a:lnTo>
                    <a:pt x="560" y="1091"/>
                  </a:lnTo>
                  <a:lnTo>
                    <a:pt x="523" y="1093"/>
                  </a:lnTo>
                  <a:lnTo>
                    <a:pt x="523" y="1093"/>
                  </a:lnTo>
                  <a:lnTo>
                    <a:pt x="495" y="1091"/>
                  </a:lnTo>
                  <a:lnTo>
                    <a:pt x="464" y="1089"/>
                  </a:lnTo>
                  <a:lnTo>
                    <a:pt x="430" y="1085"/>
                  </a:lnTo>
                  <a:lnTo>
                    <a:pt x="397" y="1079"/>
                  </a:lnTo>
                  <a:lnTo>
                    <a:pt x="397" y="1079"/>
                  </a:lnTo>
                  <a:lnTo>
                    <a:pt x="415" y="1048"/>
                  </a:lnTo>
                  <a:lnTo>
                    <a:pt x="432" y="1012"/>
                  </a:lnTo>
                  <a:lnTo>
                    <a:pt x="450" y="975"/>
                  </a:lnTo>
                  <a:lnTo>
                    <a:pt x="468" y="932"/>
                  </a:lnTo>
                  <a:lnTo>
                    <a:pt x="483" y="887"/>
                  </a:lnTo>
                  <a:lnTo>
                    <a:pt x="499" y="837"/>
                  </a:lnTo>
                  <a:lnTo>
                    <a:pt x="515" y="784"/>
                  </a:lnTo>
                  <a:lnTo>
                    <a:pt x="531" y="729"/>
                  </a:lnTo>
                  <a:lnTo>
                    <a:pt x="586" y="515"/>
                  </a:lnTo>
                  <a:lnTo>
                    <a:pt x="586" y="515"/>
                  </a:lnTo>
                  <a:lnTo>
                    <a:pt x="599" y="462"/>
                  </a:lnTo>
                  <a:lnTo>
                    <a:pt x="615" y="411"/>
                  </a:lnTo>
                  <a:lnTo>
                    <a:pt x="633" y="366"/>
                  </a:lnTo>
                  <a:lnTo>
                    <a:pt x="649" y="320"/>
                  </a:lnTo>
                  <a:lnTo>
                    <a:pt x="649" y="320"/>
                  </a:lnTo>
                  <a:lnTo>
                    <a:pt x="590" y="332"/>
                  </a:lnTo>
                  <a:lnTo>
                    <a:pt x="533" y="342"/>
                  </a:lnTo>
                  <a:lnTo>
                    <a:pt x="481" y="350"/>
                  </a:lnTo>
                  <a:lnTo>
                    <a:pt x="434" y="354"/>
                  </a:lnTo>
                  <a:lnTo>
                    <a:pt x="426" y="387"/>
                  </a:lnTo>
                  <a:lnTo>
                    <a:pt x="426" y="387"/>
                  </a:lnTo>
                  <a:lnTo>
                    <a:pt x="450" y="385"/>
                  </a:lnTo>
                  <a:lnTo>
                    <a:pt x="450" y="385"/>
                  </a:lnTo>
                  <a:lnTo>
                    <a:pt x="462" y="387"/>
                  </a:lnTo>
                  <a:lnTo>
                    <a:pt x="468" y="389"/>
                  </a:lnTo>
                  <a:lnTo>
                    <a:pt x="472" y="393"/>
                  </a:lnTo>
                  <a:lnTo>
                    <a:pt x="472" y="393"/>
                  </a:lnTo>
                  <a:lnTo>
                    <a:pt x="476" y="397"/>
                  </a:lnTo>
                  <a:lnTo>
                    <a:pt x="479" y="401"/>
                  </a:lnTo>
                  <a:lnTo>
                    <a:pt x="481" y="413"/>
                  </a:lnTo>
                  <a:lnTo>
                    <a:pt x="481" y="413"/>
                  </a:lnTo>
                  <a:lnTo>
                    <a:pt x="479" y="427"/>
                  </a:lnTo>
                  <a:lnTo>
                    <a:pt x="476" y="444"/>
                  </a:lnTo>
                  <a:lnTo>
                    <a:pt x="409" y="694"/>
                  </a:lnTo>
                  <a:lnTo>
                    <a:pt x="352" y="894"/>
                  </a:lnTo>
                  <a:lnTo>
                    <a:pt x="352" y="894"/>
                  </a:lnTo>
                  <a:lnTo>
                    <a:pt x="332" y="949"/>
                  </a:lnTo>
                  <a:lnTo>
                    <a:pt x="314" y="993"/>
                  </a:lnTo>
                  <a:lnTo>
                    <a:pt x="299" y="1026"/>
                  </a:lnTo>
                  <a:lnTo>
                    <a:pt x="285" y="1048"/>
                  </a:lnTo>
                  <a:lnTo>
                    <a:pt x="285" y="1048"/>
                  </a:lnTo>
                  <a:lnTo>
                    <a:pt x="277" y="1058"/>
                  </a:lnTo>
                  <a:lnTo>
                    <a:pt x="269" y="1065"/>
                  </a:lnTo>
                  <a:lnTo>
                    <a:pt x="261" y="1071"/>
                  </a:lnTo>
                  <a:lnTo>
                    <a:pt x="253" y="1077"/>
                  </a:lnTo>
                  <a:lnTo>
                    <a:pt x="253" y="1077"/>
                  </a:lnTo>
                  <a:lnTo>
                    <a:pt x="240" y="1081"/>
                  </a:lnTo>
                  <a:lnTo>
                    <a:pt x="220" y="1083"/>
                  </a:lnTo>
                  <a:lnTo>
                    <a:pt x="157" y="1089"/>
                  </a:lnTo>
                  <a:lnTo>
                    <a:pt x="137" y="1126"/>
                  </a:lnTo>
                  <a:lnTo>
                    <a:pt x="137" y="1126"/>
                  </a:lnTo>
                  <a:lnTo>
                    <a:pt x="251" y="1124"/>
                  </a:lnTo>
                  <a:lnTo>
                    <a:pt x="251" y="1124"/>
                  </a:lnTo>
                  <a:lnTo>
                    <a:pt x="336" y="1126"/>
                  </a:lnTo>
                  <a:lnTo>
                    <a:pt x="424" y="1130"/>
                  </a:lnTo>
                  <a:lnTo>
                    <a:pt x="424" y="1130"/>
                  </a:lnTo>
                  <a:lnTo>
                    <a:pt x="515" y="1136"/>
                  </a:lnTo>
                  <a:lnTo>
                    <a:pt x="574" y="1138"/>
                  </a:lnTo>
                  <a:lnTo>
                    <a:pt x="574" y="1138"/>
                  </a:lnTo>
                  <a:lnTo>
                    <a:pt x="609" y="1138"/>
                  </a:lnTo>
                  <a:lnTo>
                    <a:pt x="643" y="1134"/>
                  </a:lnTo>
                  <a:lnTo>
                    <a:pt x="676" y="1130"/>
                  </a:lnTo>
                  <a:lnTo>
                    <a:pt x="709" y="1124"/>
                  </a:lnTo>
                  <a:lnTo>
                    <a:pt x="743" y="1117"/>
                  </a:lnTo>
                  <a:lnTo>
                    <a:pt x="778" y="1107"/>
                  </a:lnTo>
                  <a:lnTo>
                    <a:pt x="812" y="1095"/>
                  </a:lnTo>
                  <a:lnTo>
                    <a:pt x="845" y="1081"/>
                  </a:lnTo>
                  <a:lnTo>
                    <a:pt x="845" y="1081"/>
                  </a:lnTo>
                  <a:lnTo>
                    <a:pt x="878" y="1067"/>
                  </a:lnTo>
                  <a:lnTo>
                    <a:pt x="910" y="1048"/>
                  </a:lnTo>
                  <a:lnTo>
                    <a:pt x="941" y="1028"/>
                  </a:lnTo>
                  <a:lnTo>
                    <a:pt x="971" y="1006"/>
                  </a:lnTo>
                  <a:lnTo>
                    <a:pt x="998" y="981"/>
                  </a:lnTo>
                  <a:lnTo>
                    <a:pt x="1026" y="953"/>
                  </a:lnTo>
                  <a:lnTo>
                    <a:pt x="1051" y="924"/>
                  </a:lnTo>
                  <a:lnTo>
                    <a:pt x="1075" y="892"/>
                  </a:lnTo>
                  <a:lnTo>
                    <a:pt x="1075" y="892"/>
                  </a:lnTo>
                  <a:lnTo>
                    <a:pt x="1099" y="859"/>
                  </a:lnTo>
                  <a:lnTo>
                    <a:pt x="1118" y="824"/>
                  </a:lnTo>
                  <a:lnTo>
                    <a:pt x="1134" y="788"/>
                  </a:lnTo>
                  <a:lnTo>
                    <a:pt x="1148" y="753"/>
                  </a:lnTo>
                  <a:lnTo>
                    <a:pt x="1158" y="716"/>
                  </a:lnTo>
                  <a:lnTo>
                    <a:pt x="1165" y="678"/>
                  </a:lnTo>
                  <a:lnTo>
                    <a:pt x="1169" y="639"/>
                  </a:lnTo>
                  <a:lnTo>
                    <a:pt x="1171" y="600"/>
                  </a:lnTo>
                  <a:lnTo>
                    <a:pt x="1171" y="600"/>
                  </a:lnTo>
                  <a:lnTo>
                    <a:pt x="1169" y="558"/>
                  </a:lnTo>
                  <a:lnTo>
                    <a:pt x="1163" y="517"/>
                  </a:lnTo>
                  <a:lnTo>
                    <a:pt x="1152" y="480"/>
                  </a:lnTo>
                  <a:lnTo>
                    <a:pt x="1138" y="442"/>
                  </a:lnTo>
                  <a:lnTo>
                    <a:pt x="1118" y="409"/>
                  </a:lnTo>
                  <a:lnTo>
                    <a:pt x="1095" y="375"/>
                  </a:lnTo>
                  <a:lnTo>
                    <a:pt x="1067" y="344"/>
                  </a:lnTo>
                  <a:lnTo>
                    <a:pt x="1034" y="315"/>
                  </a:lnTo>
                  <a:lnTo>
                    <a:pt x="1034" y="315"/>
                  </a:lnTo>
                  <a:close/>
                  <a:moveTo>
                    <a:pt x="2166" y="108"/>
                  </a:moveTo>
                  <a:lnTo>
                    <a:pt x="2166" y="108"/>
                  </a:lnTo>
                  <a:lnTo>
                    <a:pt x="2166" y="96"/>
                  </a:lnTo>
                  <a:lnTo>
                    <a:pt x="2160" y="85"/>
                  </a:lnTo>
                  <a:lnTo>
                    <a:pt x="2152" y="75"/>
                  </a:lnTo>
                  <a:lnTo>
                    <a:pt x="2140" y="67"/>
                  </a:lnTo>
                  <a:lnTo>
                    <a:pt x="2140" y="67"/>
                  </a:lnTo>
                  <a:lnTo>
                    <a:pt x="2125" y="61"/>
                  </a:lnTo>
                  <a:lnTo>
                    <a:pt x="2107" y="55"/>
                  </a:lnTo>
                  <a:lnTo>
                    <a:pt x="2083" y="53"/>
                  </a:lnTo>
                  <a:lnTo>
                    <a:pt x="2058" y="51"/>
                  </a:lnTo>
                  <a:lnTo>
                    <a:pt x="2058" y="51"/>
                  </a:lnTo>
                  <a:lnTo>
                    <a:pt x="2032" y="53"/>
                  </a:lnTo>
                  <a:lnTo>
                    <a:pt x="2009" y="55"/>
                  </a:lnTo>
                  <a:lnTo>
                    <a:pt x="1985" y="59"/>
                  </a:lnTo>
                  <a:lnTo>
                    <a:pt x="1960" y="63"/>
                  </a:lnTo>
                  <a:lnTo>
                    <a:pt x="1934" y="71"/>
                  </a:lnTo>
                  <a:lnTo>
                    <a:pt x="1908" y="79"/>
                  </a:lnTo>
                  <a:lnTo>
                    <a:pt x="1883" y="88"/>
                  </a:lnTo>
                  <a:lnTo>
                    <a:pt x="1855" y="98"/>
                  </a:lnTo>
                  <a:lnTo>
                    <a:pt x="1855" y="98"/>
                  </a:lnTo>
                  <a:lnTo>
                    <a:pt x="1830" y="110"/>
                  </a:lnTo>
                  <a:lnTo>
                    <a:pt x="1806" y="124"/>
                  </a:lnTo>
                  <a:lnTo>
                    <a:pt x="1783" y="138"/>
                  </a:lnTo>
                  <a:lnTo>
                    <a:pt x="1761" y="153"/>
                  </a:lnTo>
                  <a:lnTo>
                    <a:pt x="1739" y="169"/>
                  </a:lnTo>
                  <a:lnTo>
                    <a:pt x="1720" y="187"/>
                  </a:lnTo>
                  <a:lnTo>
                    <a:pt x="1702" y="204"/>
                  </a:lnTo>
                  <a:lnTo>
                    <a:pt x="1686" y="222"/>
                  </a:lnTo>
                  <a:lnTo>
                    <a:pt x="1686" y="222"/>
                  </a:lnTo>
                  <a:lnTo>
                    <a:pt x="1669" y="244"/>
                  </a:lnTo>
                  <a:lnTo>
                    <a:pt x="1655" y="267"/>
                  </a:lnTo>
                  <a:lnTo>
                    <a:pt x="1639" y="291"/>
                  </a:lnTo>
                  <a:lnTo>
                    <a:pt x="1625" y="318"/>
                  </a:lnTo>
                  <a:lnTo>
                    <a:pt x="1614" y="348"/>
                  </a:lnTo>
                  <a:lnTo>
                    <a:pt x="1600" y="379"/>
                  </a:lnTo>
                  <a:lnTo>
                    <a:pt x="1588" y="415"/>
                  </a:lnTo>
                  <a:lnTo>
                    <a:pt x="1578" y="450"/>
                  </a:lnTo>
                  <a:lnTo>
                    <a:pt x="1460" y="857"/>
                  </a:lnTo>
                  <a:lnTo>
                    <a:pt x="1460" y="857"/>
                  </a:lnTo>
                  <a:lnTo>
                    <a:pt x="1448" y="900"/>
                  </a:lnTo>
                  <a:lnTo>
                    <a:pt x="1439" y="942"/>
                  </a:lnTo>
                  <a:lnTo>
                    <a:pt x="1435" y="975"/>
                  </a:lnTo>
                  <a:lnTo>
                    <a:pt x="1433" y="1005"/>
                  </a:lnTo>
                  <a:lnTo>
                    <a:pt x="1433" y="1005"/>
                  </a:lnTo>
                  <a:lnTo>
                    <a:pt x="1433" y="1020"/>
                  </a:lnTo>
                  <a:lnTo>
                    <a:pt x="1437" y="1036"/>
                  </a:lnTo>
                  <a:lnTo>
                    <a:pt x="1441" y="1050"/>
                  </a:lnTo>
                  <a:lnTo>
                    <a:pt x="1447" y="1064"/>
                  </a:lnTo>
                  <a:lnTo>
                    <a:pt x="1454" y="1077"/>
                  </a:lnTo>
                  <a:lnTo>
                    <a:pt x="1464" y="1089"/>
                  </a:lnTo>
                  <a:lnTo>
                    <a:pt x="1474" y="1101"/>
                  </a:lnTo>
                  <a:lnTo>
                    <a:pt x="1488" y="1111"/>
                  </a:lnTo>
                  <a:lnTo>
                    <a:pt x="1488" y="1111"/>
                  </a:lnTo>
                  <a:lnTo>
                    <a:pt x="1502" y="1121"/>
                  </a:lnTo>
                  <a:lnTo>
                    <a:pt x="1517" y="1130"/>
                  </a:lnTo>
                  <a:lnTo>
                    <a:pt x="1535" y="1136"/>
                  </a:lnTo>
                  <a:lnTo>
                    <a:pt x="1553" y="1142"/>
                  </a:lnTo>
                  <a:lnTo>
                    <a:pt x="1570" y="1148"/>
                  </a:lnTo>
                  <a:lnTo>
                    <a:pt x="1590" y="1150"/>
                  </a:lnTo>
                  <a:lnTo>
                    <a:pt x="1612" y="1152"/>
                  </a:lnTo>
                  <a:lnTo>
                    <a:pt x="1635" y="1154"/>
                  </a:lnTo>
                  <a:lnTo>
                    <a:pt x="1635" y="1154"/>
                  </a:lnTo>
                  <a:lnTo>
                    <a:pt x="1661" y="1152"/>
                  </a:lnTo>
                  <a:lnTo>
                    <a:pt x="1688" y="1150"/>
                  </a:lnTo>
                  <a:lnTo>
                    <a:pt x="1716" y="1144"/>
                  </a:lnTo>
                  <a:lnTo>
                    <a:pt x="1743" y="1138"/>
                  </a:lnTo>
                  <a:lnTo>
                    <a:pt x="1771" y="1128"/>
                  </a:lnTo>
                  <a:lnTo>
                    <a:pt x="1800" y="1119"/>
                  </a:lnTo>
                  <a:lnTo>
                    <a:pt x="1828" y="1105"/>
                  </a:lnTo>
                  <a:lnTo>
                    <a:pt x="1855" y="1091"/>
                  </a:lnTo>
                  <a:lnTo>
                    <a:pt x="1855" y="1091"/>
                  </a:lnTo>
                  <a:lnTo>
                    <a:pt x="1883" y="1073"/>
                  </a:lnTo>
                  <a:lnTo>
                    <a:pt x="1910" y="1056"/>
                  </a:lnTo>
                  <a:lnTo>
                    <a:pt x="1936" y="1034"/>
                  </a:lnTo>
                  <a:lnTo>
                    <a:pt x="1960" y="1012"/>
                  </a:lnTo>
                  <a:lnTo>
                    <a:pt x="1983" y="989"/>
                  </a:lnTo>
                  <a:lnTo>
                    <a:pt x="2005" y="963"/>
                  </a:lnTo>
                  <a:lnTo>
                    <a:pt x="2026" y="936"/>
                  </a:lnTo>
                  <a:lnTo>
                    <a:pt x="2046" y="906"/>
                  </a:lnTo>
                  <a:lnTo>
                    <a:pt x="2046" y="906"/>
                  </a:lnTo>
                  <a:lnTo>
                    <a:pt x="2064" y="877"/>
                  </a:lnTo>
                  <a:lnTo>
                    <a:pt x="2079" y="845"/>
                  </a:lnTo>
                  <a:lnTo>
                    <a:pt x="2093" y="816"/>
                  </a:lnTo>
                  <a:lnTo>
                    <a:pt x="2103" y="784"/>
                  </a:lnTo>
                  <a:lnTo>
                    <a:pt x="2113" y="753"/>
                  </a:lnTo>
                  <a:lnTo>
                    <a:pt x="2119" y="723"/>
                  </a:lnTo>
                  <a:lnTo>
                    <a:pt x="2123" y="692"/>
                  </a:lnTo>
                  <a:lnTo>
                    <a:pt x="2123" y="661"/>
                  </a:lnTo>
                  <a:lnTo>
                    <a:pt x="2123" y="661"/>
                  </a:lnTo>
                  <a:lnTo>
                    <a:pt x="2123" y="639"/>
                  </a:lnTo>
                  <a:lnTo>
                    <a:pt x="2121" y="619"/>
                  </a:lnTo>
                  <a:lnTo>
                    <a:pt x="2117" y="602"/>
                  </a:lnTo>
                  <a:lnTo>
                    <a:pt x="2113" y="584"/>
                  </a:lnTo>
                  <a:lnTo>
                    <a:pt x="2107" y="568"/>
                  </a:lnTo>
                  <a:lnTo>
                    <a:pt x="2099" y="554"/>
                  </a:lnTo>
                  <a:lnTo>
                    <a:pt x="2091" y="541"/>
                  </a:lnTo>
                  <a:lnTo>
                    <a:pt x="2081" y="531"/>
                  </a:lnTo>
                  <a:lnTo>
                    <a:pt x="2081" y="531"/>
                  </a:lnTo>
                  <a:lnTo>
                    <a:pt x="2070" y="519"/>
                  </a:lnTo>
                  <a:lnTo>
                    <a:pt x="2058" y="511"/>
                  </a:lnTo>
                  <a:lnTo>
                    <a:pt x="2046" y="503"/>
                  </a:lnTo>
                  <a:lnTo>
                    <a:pt x="2032" y="497"/>
                  </a:lnTo>
                  <a:lnTo>
                    <a:pt x="2019" y="493"/>
                  </a:lnTo>
                  <a:lnTo>
                    <a:pt x="2003" y="489"/>
                  </a:lnTo>
                  <a:lnTo>
                    <a:pt x="1987" y="488"/>
                  </a:lnTo>
                  <a:lnTo>
                    <a:pt x="1969" y="488"/>
                  </a:lnTo>
                  <a:lnTo>
                    <a:pt x="1969" y="488"/>
                  </a:lnTo>
                  <a:lnTo>
                    <a:pt x="1938" y="489"/>
                  </a:lnTo>
                  <a:lnTo>
                    <a:pt x="1905" y="495"/>
                  </a:lnTo>
                  <a:lnTo>
                    <a:pt x="1869" y="505"/>
                  </a:lnTo>
                  <a:lnTo>
                    <a:pt x="1832" y="519"/>
                  </a:lnTo>
                  <a:lnTo>
                    <a:pt x="1832" y="519"/>
                  </a:lnTo>
                  <a:lnTo>
                    <a:pt x="1790" y="537"/>
                  </a:lnTo>
                  <a:lnTo>
                    <a:pt x="1751" y="560"/>
                  </a:lnTo>
                  <a:lnTo>
                    <a:pt x="1712" y="588"/>
                  </a:lnTo>
                  <a:lnTo>
                    <a:pt x="1671" y="619"/>
                  </a:lnTo>
                  <a:lnTo>
                    <a:pt x="1753" y="350"/>
                  </a:lnTo>
                  <a:lnTo>
                    <a:pt x="1753" y="350"/>
                  </a:lnTo>
                  <a:lnTo>
                    <a:pt x="1773" y="289"/>
                  </a:lnTo>
                  <a:lnTo>
                    <a:pt x="1789" y="244"/>
                  </a:lnTo>
                  <a:lnTo>
                    <a:pt x="1804" y="208"/>
                  </a:lnTo>
                  <a:lnTo>
                    <a:pt x="1816" y="187"/>
                  </a:lnTo>
                  <a:lnTo>
                    <a:pt x="1816" y="187"/>
                  </a:lnTo>
                  <a:lnTo>
                    <a:pt x="1824" y="177"/>
                  </a:lnTo>
                  <a:lnTo>
                    <a:pt x="1834" y="167"/>
                  </a:lnTo>
                  <a:lnTo>
                    <a:pt x="1842" y="161"/>
                  </a:lnTo>
                  <a:lnTo>
                    <a:pt x="1851" y="155"/>
                  </a:lnTo>
                  <a:lnTo>
                    <a:pt x="1863" y="149"/>
                  </a:lnTo>
                  <a:lnTo>
                    <a:pt x="1873" y="147"/>
                  </a:lnTo>
                  <a:lnTo>
                    <a:pt x="1885" y="145"/>
                  </a:lnTo>
                  <a:lnTo>
                    <a:pt x="1897" y="144"/>
                  </a:lnTo>
                  <a:lnTo>
                    <a:pt x="1897" y="144"/>
                  </a:lnTo>
                  <a:lnTo>
                    <a:pt x="1926" y="145"/>
                  </a:lnTo>
                  <a:lnTo>
                    <a:pt x="1962" y="149"/>
                  </a:lnTo>
                  <a:lnTo>
                    <a:pt x="1962" y="149"/>
                  </a:lnTo>
                  <a:lnTo>
                    <a:pt x="2030" y="159"/>
                  </a:lnTo>
                  <a:lnTo>
                    <a:pt x="2076" y="161"/>
                  </a:lnTo>
                  <a:lnTo>
                    <a:pt x="2076" y="161"/>
                  </a:lnTo>
                  <a:lnTo>
                    <a:pt x="2095" y="161"/>
                  </a:lnTo>
                  <a:lnTo>
                    <a:pt x="2115" y="157"/>
                  </a:lnTo>
                  <a:lnTo>
                    <a:pt x="2131" y="153"/>
                  </a:lnTo>
                  <a:lnTo>
                    <a:pt x="2142" y="145"/>
                  </a:lnTo>
                  <a:lnTo>
                    <a:pt x="2142" y="145"/>
                  </a:lnTo>
                  <a:lnTo>
                    <a:pt x="2154" y="138"/>
                  </a:lnTo>
                  <a:lnTo>
                    <a:pt x="2160" y="128"/>
                  </a:lnTo>
                  <a:lnTo>
                    <a:pt x="2166" y="118"/>
                  </a:lnTo>
                  <a:lnTo>
                    <a:pt x="2166" y="108"/>
                  </a:lnTo>
                  <a:lnTo>
                    <a:pt x="2166" y="108"/>
                  </a:lnTo>
                  <a:close/>
                  <a:moveTo>
                    <a:pt x="1751" y="617"/>
                  </a:moveTo>
                  <a:lnTo>
                    <a:pt x="1751" y="617"/>
                  </a:lnTo>
                  <a:lnTo>
                    <a:pt x="1785" y="598"/>
                  </a:lnTo>
                  <a:lnTo>
                    <a:pt x="1814" y="584"/>
                  </a:lnTo>
                  <a:lnTo>
                    <a:pt x="1830" y="578"/>
                  </a:lnTo>
                  <a:lnTo>
                    <a:pt x="1844" y="576"/>
                  </a:lnTo>
                  <a:lnTo>
                    <a:pt x="1855" y="572"/>
                  </a:lnTo>
                  <a:lnTo>
                    <a:pt x="1869" y="572"/>
                  </a:lnTo>
                  <a:lnTo>
                    <a:pt x="1869" y="572"/>
                  </a:lnTo>
                  <a:lnTo>
                    <a:pt x="1887" y="574"/>
                  </a:lnTo>
                  <a:lnTo>
                    <a:pt x="1905" y="578"/>
                  </a:lnTo>
                  <a:lnTo>
                    <a:pt x="1918" y="588"/>
                  </a:lnTo>
                  <a:lnTo>
                    <a:pt x="1932" y="598"/>
                  </a:lnTo>
                  <a:lnTo>
                    <a:pt x="1932" y="598"/>
                  </a:lnTo>
                  <a:lnTo>
                    <a:pt x="1938" y="607"/>
                  </a:lnTo>
                  <a:lnTo>
                    <a:pt x="1946" y="619"/>
                  </a:lnTo>
                  <a:lnTo>
                    <a:pt x="1952" y="631"/>
                  </a:lnTo>
                  <a:lnTo>
                    <a:pt x="1956" y="643"/>
                  </a:lnTo>
                  <a:lnTo>
                    <a:pt x="1962" y="668"/>
                  </a:lnTo>
                  <a:lnTo>
                    <a:pt x="1963" y="698"/>
                  </a:lnTo>
                  <a:lnTo>
                    <a:pt x="1963" y="698"/>
                  </a:lnTo>
                  <a:lnTo>
                    <a:pt x="1963" y="731"/>
                  </a:lnTo>
                  <a:lnTo>
                    <a:pt x="1960" y="765"/>
                  </a:lnTo>
                  <a:lnTo>
                    <a:pt x="1952" y="798"/>
                  </a:lnTo>
                  <a:lnTo>
                    <a:pt x="1942" y="832"/>
                  </a:lnTo>
                  <a:lnTo>
                    <a:pt x="1930" y="865"/>
                  </a:lnTo>
                  <a:lnTo>
                    <a:pt x="1914" y="898"/>
                  </a:lnTo>
                  <a:lnTo>
                    <a:pt x="1897" y="932"/>
                  </a:lnTo>
                  <a:lnTo>
                    <a:pt x="1877" y="965"/>
                  </a:lnTo>
                  <a:lnTo>
                    <a:pt x="1877" y="965"/>
                  </a:lnTo>
                  <a:lnTo>
                    <a:pt x="1855" y="997"/>
                  </a:lnTo>
                  <a:lnTo>
                    <a:pt x="1832" y="1024"/>
                  </a:lnTo>
                  <a:lnTo>
                    <a:pt x="1808" y="1048"/>
                  </a:lnTo>
                  <a:lnTo>
                    <a:pt x="1785" y="1067"/>
                  </a:lnTo>
                  <a:lnTo>
                    <a:pt x="1759" y="1081"/>
                  </a:lnTo>
                  <a:lnTo>
                    <a:pt x="1733" y="1093"/>
                  </a:lnTo>
                  <a:lnTo>
                    <a:pt x="1706" y="1099"/>
                  </a:lnTo>
                  <a:lnTo>
                    <a:pt x="1680" y="1101"/>
                  </a:lnTo>
                  <a:lnTo>
                    <a:pt x="1680" y="1101"/>
                  </a:lnTo>
                  <a:lnTo>
                    <a:pt x="1657" y="1099"/>
                  </a:lnTo>
                  <a:lnTo>
                    <a:pt x="1637" y="1093"/>
                  </a:lnTo>
                  <a:lnTo>
                    <a:pt x="1618" y="1085"/>
                  </a:lnTo>
                  <a:lnTo>
                    <a:pt x="1600" y="1073"/>
                  </a:lnTo>
                  <a:lnTo>
                    <a:pt x="1600" y="1073"/>
                  </a:lnTo>
                  <a:lnTo>
                    <a:pt x="1584" y="1058"/>
                  </a:lnTo>
                  <a:lnTo>
                    <a:pt x="1572" y="1042"/>
                  </a:lnTo>
                  <a:lnTo>
                    <a:pt x="1566" y="1024"/>
                  </a:lnTo>
                  <a:lnTo>
                    <a:pt x="1564" y="1003"/>
                  </a:lnTo>
                  <a:lnTo>
                    <a:pt x="1564" y="1003"/>
                  </a:lnTo>
                  <a:lnTo>
                    <a:pt x="1566" y="975"/>
                  </a:lnTo>
                  <a:lnTo>
                    <a:pt x="1568" y="948"/>
                  </a:lnTo>
                  <a:lnTo>
                    <a:pt x="1572" y="920"/>
                  </a:lnTo>
                  <a:lnTo>
                    <a:pt x="1580" y="892"/>
                  </a:lnTo>
                  <a:lnTo>
                    <a:pt x="1588" y="863"/>
                  </a:lnTo>
                  <a:lnTo>
                    <a:pt x="1598" y="835"/>
                  </a:lnTo>
                  <a:lnTo>
                    <a:pt x="1610" y="806"/>
                  </a:lnTo>
                  <a:lnTo>
                    <a:pt x="1625" y="778"/>
                  </a:lnTo>
                  <a:lnTo>
                    <a:pt x="1625" y="778"/>
                  </a:lnTo>
                  <a:lnTo>
                    <a:pt x="1639" y="751"/>
                  </a:lnTo>
                  <a:lnTo>
                    <a:pt x="1655" y="725"/>
                  </a:lnTo>
                  <a:lnTo>
                    <a:pt x="1671" y="702"/>
                  </a:lnTo>
                  <a:lnTo>
                    <a:pt x="1686" y="680"/>
                  </a:lnTo>
                  <a:lnTo>
                    <a:pt x="1702" y="661"/>
                  </a:lnTo>
                  <a:lnTo>
                    <a:pt x="1718" y="645"/>
                  </a:lnTo>
                  <a:lnTo>
                    <a:pt x="1735" y="629"/>
                  </a:lnTo>
                  <a:lnTo>
                    <a:pt x="1751" y="617"/>
                  </a:lnTo>
                  <a:lnTo>
                    <a:pt x="1751" y="617"/>
                  </a:lnTo>
                  <a:close/>
                  <a:moveTo>
                    <a:pt x="4114" y="511"/>
                  </a:moveTo>
                  <a:lnTo>
                    <a:pt x="4114" y="511"/>
                  </a:lnTo>
                  <a:lnTo>
                    <a:pt x="4104" y="503"/>
                  </a:lnTo>
                  <a:lnTo>
                    <a:pt x="4092" y="499"/>
                  </a:lnTo>
                  <a:lnTo>
                    <a:pt x="4067" y="489"/>
                  </a:lnTo>
                  <a:lnTo>
                    <a:pt x="4037" y="486"/>
                  </a:lnTo>
                  <a:lnTo>
                    <a:pt x="4004" y="484"/>
                  </a:lnTo>
                  <a:lnTo>
                    <a:pt x="4004" y="484"/>
                  </a:lnTo>
                  <a:lnTo>
                    <a:pt x="3980" y="484"/>
                  </a:lnTo>
                  <a:lnTo>
                    <a:pt x="3955" y="486"/>
                  </a:lnTo>
                  <a:lnTo>
                    <a:pt x="3931" y="489"/>
                  </a:lnTo>
                  <a:lnTo>
                    <a:pt x="3907" y="495"/>
                  </a:lnTo>
                  <a:lnTo>
                    <a:pt x="3884" y="501"/>
                  </a:lnTo>
                  <a:lnTo>
                    <a:pt x="3860" y="509"/>
                  </a:lnTo>
                  <a:lnTo>
                    <a:pt x="3839" y="519"/>
                  </a:lnTo>
                  <a:lnTo>
                    <a:pt x="3817" y="529"/>
                  </a:lnTo>
                  <a:lnTo>
                    <a:pt x="3795" y="543"/>
                  </a:lnTo>
                  <a:lnTo>
                    <a:pt x="3774" y="556"/>
                  </a:lnTo>
                  <a:lnTo>
                    <a:pt x="3752" y="570"/>
                  </a:lnTo>
                  <a:lnTo>
                    <a:pt x="3732" y="588"/>
                  </a:lnTo>
                  <a:lnTo>
                    <a:pt x="3713" y="605"/>
                  </a:lnTo>
                  <a:lnTo>
                    <a:pt x="3693" y="625"/>
                  </a:lnTo>
                  <a:lnTo>
                    <a:pt x="3674" y="647"/>
                  </a:lnTo>
                  <a:lnTo>
                    <a:pt x="3656" y="668"/>
                  </a:lnTo>
                  <a:lnTo>
                    <a:pt x="3656" y="668"/>
                  </a:lnTo>
                  <a:lnTo>
                    <a:pt x="3626" y="710"/>
                  </a:lnTo>
                  <a:lnTo>
                    <a:pt x="3599" y="749"/>
                  </a:lnTo>
                  <a:lnTo>
                    <a:pt x="3577" y="790"/>
                  </a:lnTo>
                  <a:lnTo>
                    <a:pt x="3560" y="832"/>
                  </a:lnTo>
                  <a:lnTo>
                    <a:pt x="3544" y="873"/>
                  </a:lnTo>
                  <a:lnTo>
                    <a:pt x="3534" y="914"/>
                  </a:lnTo>
                  <a:lnTo>
                    <a:pt x="3528" y="955"/>
                  </a:lnTo>
                  <a:lnTo>
                    <a:pt x="3526" y="995"/>
                  </a:lnTo>
                  <a:lnTo>
                    <a:pt x="3526" y="995"/>
                  </a:lnTo>
                  <a:lnTo>
                    <a:pt x="3526" y="1014"/>
                  </a:lnTo>
                  <a:lnTo>
                    <a:pt x="3528" y="1034"/>
                  </a:lnTo>
                  <a:lnTo>
                    <a:pt x="3532" y="1050"/>
                  </a:lnTo>
                  <a:lnTo>
                    <a:pt x="3536" y="1065"/>
                  </a:lnTo>
                  <a:lnTo>
                    <a:pt x="3540" y="1079"/>
                  </a:lnTo>
                  <a:lnTo>
                    <a:pt x="3548" y="1093"/>
                  </a:lnTo>
                  <a:lnTo>
                    <a:pt x="3556" y="1105"/>
                  </a:lnTo>
                  <a:lnTo>
                    <a:pt x="3563" y="1115"/>
                  </a:lnTo>
                  <a:lnTo>
                    <a:pt x="3563" y="1115"/>
                  </a:lnTo>
                  <a:lnTo>
                    <a:pt x="3573" y="1122"/>
                  </a:lnTo>
                  <a:lnTo>
                    <a:pt x="3585" y="1130"/>
                  </a:lnTo>
                  <a:lnTo>
                    <a:pt x="3597" y="1136"/>
                  </a:lnTo>
                  <a:lnTo>
                    <a:pt x="3609" y="1142"/>
                  </a:lnTo>
                  <a:lnTo>
                    <a:pt x="3624" y="1146"/>
                  </a:lnTo>
                  <a:lnTo>
                    <a:pt x="3638" y="1148"/>
                  </a:lnTo>
                  <a:lnTo>
                    <a:pt x="3654" y="1150"/>
                  </a:lnTo>
                  <a:lnTo>
                    <a:pt x="3672" y="1150"/>
                  </a:lnTo>
                  <a:lnTo>
                    <a:pt x="3672" y="1150"/>
                  </a:lnTo>
                  <a:lnTo>
                    <a:pt x="3693" y="1150"/>
                  </a:lnTo>
                  <a:lnTo>
                    <a:pt x="3717" y="1148"/>
                  </a:lnTo>
                  <a:lnTo>
                    <a:pt x="3740" y="1144"/>
                  </a:lnTo>
                  <a:lnTo>
                    <a:pt x="3764" y="1140"/>
                  </a:lnTo>
                  <a:lnTo>
                    <a:pt x="3788" y="1134"/>
                  </a:lnTo>
                  <a:lnTo>
                    <a:pt x="3813" y="1126"/>
                  </a:lnTo>
                  <a:lnTo>
                    <a:pt x="3864" y="1107"/>
                  </a:lnTo>
                  <a:lnTo>
                    <a:pt x="3917" y="1081"/>
                  </a:lnTo>
                  <a:lnTo>
                    <a:pt x="3974" y="1050"/>
                  </a:lnTo>
                  <a:lnTo>
                    <a:pt x="4031" y="1014"/>
                  </a:lnTo>
                  <a:lnTo>
                    <a:pt x="4092" y="971"/>
                  </a:lnTo>
                  <a:lnTo>
                    <a:pt x="4059" y="938"/>
                  </a:lnTo>
                  <a:lnTo>
                    <a:pt x="4059" y="938"/>
                  </a:lnTo>
                  <a:lnTo>
                    <a:pt x="4000" y="971"/>
                  </a:lnTo>
                  <a:lnTo>
                    <a:pt x="3947" y="999"/>
                  </a:lnTo>
                  <a:lnTo>
                    <a:pt x="3903" y="1020"/>
                  </a:lnTo>
                  <a:lnTo>
                    <a:pt x="3866" y="1034"/>
                  </a:lnTo>
                  <a:lnTo>
                    <a:pt x="3866" y="1034"/>
                  </a:lnTo>
                  <a:lnTo>
                    <a:pt x="3843" y="1042"/>
                  </a:lnTo>
                  <a:lnTo>
                    <a:pt x="3819" y="1048"/>
                  </a:lnTo>
                  <a:lnTo>
                    <a:pt x="3797" y="1052"/>
                  </a:lnTo>
                  <a:lnTo>
                    <a:pt x="3776" y="1052"/>
                  </a:lnTo>
                  <a:lnTo>
                    <a:pt x="3776" y="1052"/>
                  </a:lnTo>
                  <a:lnTo>
                    <a:pt x="3756" y="1052"/>
                  </a:lnTo>
                  <a:lnTo>
                    <a:pt x="3738" y="1048"/>
                  </a:lnTo>
                  <a:lnTo>
                    <a:pt x="3723" y="1040"/>
                  </a:lnTo>
                  <a:lnTo>
                    <a:pt x="3711" y="1030"/>
                  </a:lnTo>
                  <a:lnTo>
                    <a:pt x="3711" y="1030"/>
                  </a:lnTo>
                  <a:lnTo>
                    <a:pt x="3705" y="1024"/>
                  </a:lnTo>
                  <a:lnTo>
                    <a:pt x="3701" y="1018"/>
                  </a:lnTo>
                  <a:lnTo>
                    <a:pt x="3693" y="1001"/>
                  </a:lnTo>
                  <a:lnTo>
                    <a:pt x="3689" y="981"/>
                  </a:lnTo>
                  <a:lnTo>
                    <a:pt x="3687" y="955"/>
                  </a:lnTo>
                  <a:lnTo>
                    <a:pt x="3687" y="955"/>
                  </a:lnTo>
                  <a:lnTo>
                    <a:pt x="3691" y="916"/>
                  </a:lnTo>
                  <a:lnTo>
                    <a:pt x="3697" y="875"/>
                  </a:lnTo>
                  <a:lnTo>
                    <a:pt x="3697" y="875"/>
                  </a:lnTo>
                  <a:lnTo>
                    <a:pt x="3854" y="820"/>
                  </a:lnTo>
                  <a:lnTo>
                    <a:pt x="3907" y="800"/>
                  </a:lnTo>
                  <a:lnTo>
                    <a:pt x="3945" y="784"/>
                  </a:lnTo>
                  <a:lnTo>
                    <a:pt x="3945" y="784"/>
                  </a:lnTo>
                  <a:lnTo>
                    <a:pt x="3998" y="759"/>
                  </a:lnTo>
                  <a:lnTo>
                    <a:pt x="4043" y="733"/>
                  </a:lnTo>
                  <a:lnTo>
                    <a:pt x="4078" y="708"/>
                  </a:lnTo>
                  <a:lnTo>
                    <a:pt x="4092" y="696"/>
                  </a:lnTo>
                  <a:lnTo>
                    <a:pt x="4106" y="684"/>
                  </a:lnTo>
                  <a:lnTo>
                    <a:pt x="4106" y="684"/>
                  </a:lnTo>
                  <a:lnTo>
                    <a:pt x="4126" y="659"/>
                  </a:lnTo>
                  <a:lnTo>
                    <a:pt x="4133" y="647"/>
                  </a:lnTo>
                  <a:lnTo>
                    <a:pt x="4139" y="635"/>
                  </a:lnTo>
                  <a:lnTo>
                    <a:pt x="4143" y="623"/>
                  </a:lnTo>
                  <a:lnTo>
                    <a:pt x="4147" y="609"/>
                  </a:lnTo>
                  <a:lnTo>
                    <a:pt x="4149" y="598"/>
                  </a:lnTo>
                  <a:lnTo>
                    <a:pt x="4151" y="586"/>
                  </a:lnTo>
                  <a:lnTo>
                    <a:pt x="4151" y="586"/>
                  </a:lnTo>
                  <a:lnTo>
                    <a:pt x="4149" y="574"/>
                  </a:lnTo>
                  <a:lnTo>
                    <a:pt x="4147" y="562"/>
                  </a:lnTo>
                  <a:lnTo>
                    <a:pt x="4145" y="552"/>
                  </a:lnTo>
                  <a:lnTo>
                    <a:pt x="4141" y="543"/>
                  </a:lnTo>
                  <a:lnTo>
                    <a:pt x="4135" y="535"/>
                  </a:lnTo>
                  <a:lnTo>
                    <a:pt x="4130" y="525"/>
                  </a:lnTo>
                  <a:lnTo>
                    <a:pt x="4122" y="517"/>
                  </a:lnTo>
                  <a:lnTo>
                    <a:pt x="4114" y="511"/>
                  </a:lnTo>
                  <a:lnTo>
                    <a:pt x="4114" y="511"/>
                  </a:lnTo>
                  <a:close/>
                  <a:moveTo>
                    <a:pt x="3951" y="708"/>
                  </a:moveTo>
                  <a:lnTo>
                    <a:pt x="3951" y="708"/>
                  </a:lnTo>
                  <a:lnTo>
                    <a:pt x="3929" y="723"/>
                  </a:lnTo>
                  <a:lnTo>
                    <a:pt x="3905" y="739"/>
                  </a:lnTo>
                  <a:lnTo>
                    <a:pt x="3878" y="755"/>
                  </a:lnTo>
                  <a:lnTo>
                    <a:pt x="3850" y="769"/>
                  </a:lnTo>
                  <a:lnTo>
                    <a:pt x="3819" y="784"/>
                  </a:lnTo>
                  <a:lnTo>
                    <a:pt x="3784" y="798"/>
                  </a:lnTo>
                  <a:lnTo>
                    <a:pt x="3709" y="826"/>
                  </a:lnTo>
                  <a:lnTo>
                    <a:pt x="3709" y="826"/>
                  </a:lnTo>
                  <a:lnTo>
                    <a:pt x="3721" y="782"/>
                  </a:lnTo>
                  <a:lnTo>
                    <a:pt x="3734" y="739"/>
                  </a:lnTo>
                  <a:lnTo>
                    <a:pt x="3752" y="698"/>
                  </a:lnTo>
                  <a:lnTo>
                    <a:pt x="3774" y="655"/>
                  </a:lnTo>
                  <a:lnTo>
                    <a:pt x="3774" y="655"/>
                  </a:lnTo>
                  <a:lnTo>
                    <a:pt x="3791" y="627"/>
                  </a:lnTo>
                  <a:lnTo>
                    <a:pt x="3809" y="604"/>
                  </a:lnTo>
                  <a:lnTo>
                    <a:pt x="3831" y="584"/>
                  </a:lnTo>
                  <a:lnTo>
                    <a:pt x="3852" y="568"/>
                  </a:lnTo>
                  <a:lnTo>
                    <a:pt x="3852" y="568"/>
                  </a:lnTo>
                  <a:lnTo>
                    <a:pt x="3870" y="558"/>
                  </a:lnTo>
                  <a:lnTo>
                    <a:pt x="3888" y="552"/>
                  </a:lnTo>
                  <a:lnTo>
                    <a:pt x="3905" y="548"/>
                  </a:lnTo>
                  <a:lnTo>
                    <a:pt x="3925" y="546"/>
                  </a:lnTo>
                  <a:lnTo>
                    <a:pt x="3925" y="546"/>
                  </a:lnTo>
                  <a:lnTo>
                    <a:pt x="3943" y="548"/>
                  </a:lnTo>
                  <a:lnTo>
                    <a:pt x="3957" y="552"/>
                  </a:lnTo>
                  <a:lnTo>
                    <a:pt x="3970" y="558"/>
                  </a:lnTo>
                  <a:lnTo>
                    <a:pt x="3984" y="566"/>
                  </a:lnTo>
                  <a:lnTo>
                    <a:pt x="3984" y="566"/>
                  </a:lnTo>
                  <a:lnTo>
                    <a:pt x="3994" y="578"/>
                  </a:lnTo>
                  <a:lnTo>
                    <a:pt x="4000" y="590"/>
                  </a:lnTo>
                  <a:lnTo>
                    <a:pt x="4004" y="604"/>
                  </a:lnTo>
                  <a:lnTo>
                    <a:pt x="4006" y="619"/>
                  </a:lnTo>
                  <a:lnTo>
                    <a:pt x="4006" y="619"/>
                  </a:lnTo>
                  <a:lnTo>
                    <a:pt x="4006" y="631"/>
                  </a:lnTo>
                  <a:lnTo>
                    <a:pt x="4002" y="641"/>
                  </a:lnTo>
                  <a:lnTo>
                    <a:pt x="3998" y="653"/>
                  </a:lnTo>
                  <a:lnTo>
                    <a:pt x="3992" y="662"/>
                  </a:lnTo>
                  <a:lnTo>
                    <a:pt x="3984" y="674"/>
                  </a:lnTo>
                  <a:lnTo>
                    <a:pt x="3974" y="686"/>
                  </a:lnTo>
                  <a:lnTo>
                    <a:pt x="3951" y="708"/>
                  </a:lnTo>
                  <a:lnTo>
                    <a:pt x="3951" y="708"/>
                  </a:lnTo>
                  <a:close/>
                  <a:moveTo>
                    <a:pt x="5391" y="65"/>
                  </a:moveTo>
                  <a:lnTo>
                    <a:pt x="5391" y="65"/>
                  </a:lnTo>
                  <a:lnTo>
                    <a:pt x="5380" y="59"/>
                  </a:lnTo>
                  <a:lnTo>
                    <a:pt x="5364" y="53"/>
                  </a:lnTo>
                  <a:lnTo>
                    <a:pt x="5346" y="49"/>
                  </a:lnTo>
                  <a:lnTo>
                    <a:pt x="5329" y="49"/>
                  </a:lnTo>
                  <a:lnTo>
                    <a:pt x="5329" y="49"/>
                  </a:lnTo>
                  <a:lnTo>
                    <a:pt x="5289" y="51"/>
                  </a:lnTo>
                  <a:lnTo>
                    <a:pt x="5250" y="55"/>
                  </a:lnTo>
                  <a:lnTo>
                    <a:pt x="5207" y="65"/>
                  </a:lnTo>
                  <a:lnTo>
                    <a:pt x="5165" y="77"/>
                  </a:lnTo>
                  <a:lnTo>
                    <a:pt x="5165" y="77"/>
                  </a:lnTo>
                  <a:lnTo>
                    <a:pt x="5122" y="90"/>
                  </a:lnTo>
                  <a:lnTo>
                    <a:pt x="5083" y="110"/>
                  </a:lnTo>
                  <a:lnTo>
                    <a:pt x="5044" y="130"/>
                  </a:lnTo>
                  <a:lnTo>
                    <a:pt x="5010" y="153"/>
                  </a:lnTo>
                  <a:lnTo>
                    <a:pt x="5010" y="153"/>
                  </a:lnTo>
                  <a:lnTo>
                    <a:pt x="4977" y="179"/>
                  </a:lnTo>
                  <a:lnTo>
                    <a:pt x="4947" y="208"/>
                  </a:lnTo>
                  <a:lnTo>
                    <a:pt x="4922" y="238"/>
                  </a:lnTo>
                  <a:lnTo>
                    <a:pt x="4898" y="271"/>
                  </a:lnTo>
                  <a:lnTo>
                    <a:pt x="4898" y="271"/>
                  </a:lnTo>
                  <a:lnTo>
                    <a:pt x="4876" y="311"/>
                  </a:lnTo>
                  <a:lnTo>
                    <a:pt x="4855" y="360"/>
                  </a:lnTo>
                  <a:lnTo>
                    <a:pt x="4831" y="421"/>
                  </a:lnTo>
                  <a:lnTo>
                    <a:pt x="4808" y="489"/>
                  </a:lnTo>
                  <a:lnTo>
                    <a:pt x="4808" y="489"/>
                  </a:lnTo>
                  <a:lnTo>
                    <a:pt x="4770" y="486"/>
                  </a:lnTo>
                  <a:lnTo>
                    <a:pt x="4743" y="486"/>
                  </a:lnTo>
                  <a:lnTo>
                    <a:pt x="4743" y="486"/>
                  </a:lnTo>
                  <a:lnTo>
                    <a:pt x="4717" y="486"/>
                  </a:lnTo>
                  <a:lnTo>
                    <a:pt x="4692" y="489"/>
                  </a:lnTo>
                  <a:lnTo>
                    <a:pt x="4666" y="493"/>
                  </a:lnTo>
                  <a:lnTo>
                    <a:pt x="4639" y="501"/>
                  </a:lnTo>
                  <a:lnTo>
                    <a:pt x="4611" y="511"/>
                  </a:lnTo>
                  <a:lnTo>
                    <a:pt x="4584" y="523"/>
                  </a:lnTo>
                  <a:lnTo>
                    <a:pt x="4554" y="537"/>
                  </a:lnTo>
                  <a:lnTo>
                    <a:pt x="4525" y="552"/>
                  </a:lnTo>
                  <a:lnTo>
                    <a:pt x="4525" y="552"/>
                  </a:lnTo>
                  <a:lnTo>
                    <a:pt x="4495" y="570"/>
                  </a:lnTo>
                  <a:lnTo>
                    <a:pt x="4466" y="592"/>
                  </a:lnTo>
                  <a:lnTo>
                    <a:pt x="4438" y="613"/>
                  </a:lnTo>
                  <a:lnTo>
                    <a:pt x="4411" y="639"/>
                  </a:lnTo>
                  <a:lnTo>
                    <a:pt x="4383" y="666"/>
                  </a:lnTo>
                  <a:lnTo>
                    <a:pt x="4358" y="696"/>
                  </a:lnTo>
                  <a:lnTo>
                    <a:pt x="4332" y="729"/>
                  </a:lnTo>
                  <a:lnTo>
                    <a:pt x="4308" y="763"/>
                  </a:lnTo>
                  <a:lnTo>
                    <a:pt x="4308" y="763"/>
                  </a:lnTo>
                  <a:lnTo>
                    <a:pt x="4285" y="798"/>
                  </a:lnTo>
                  <a:lnTo>
                    <a:pt x="4265" y="832"/>
                  </a:lnTo>
                  <a:lnTo>
                    <a:pt x="4247" y="865"/>
                  </a:lnTo>
                  <a:lnTo>
                    <a:pt x="4234" y="896"/>
                  </a:lnTo>
                  <a:lnTo>
                    <a:pt x="4224" y="928"/>
                  </a:lnTo>
                  <a:lnTo>
                    <a:pt x="4216" y="957"/>
                  </a:lnTo>
                  <a:lnTo>
                    <a:pt x="4212" y="987"/>
                  </a:lnTo>
                  <a:lnTo>
                    <a:pt x="4210" y="1014"/>
                  </a:lnTo>
                  <a:lnTo>
                    <a:pt x="4210" y="1014"/>
                  </a:lnTo>
                  <a:lnTo>
                    <a:pt x="4210" y="1030"/>
                  </a:lnTo>
                  <a:lnTo>
                    <a:pt x="4212" y="1046"/>
                  </a:lnTo>
                  <a:lnTo>
                    <a:pt x="4216" y="1062"/>
                  </a:lnTo>
                  <a:lnTo>
                    <a:pt x="4220" y="1075"/>
                  </a:lnTo>
                  <a:lnTo>
                    <a:pt x="4224" y="1087"/>
                  </a:lnTo>
                  <a:lnTo>
                    <a:pt x="4230" y="1099"/>
                  </a:lnTo>
                  <a:lnTo>
                    <a:pt x="4238" y="1109"/>
                  </a:lnTo>
                  <a:lnTo>
                    <a:pt x="4245" y="1119"/>
                  </a:lnTo>
                  <a:lnTo>
                    <a:pt x="4245" y="1119"/>
                  </a:lnTo>
                  <a:lnTo>
                    <a:pt x="4255" y="1126"/>
                  </a:lnTo>
                  <a:lnTo>
                    <a:pt x="4265" y="1134"/>
                  </a:lnTo>
                  <a:lnTo>
                    <a:pt x="4275" y="1140"/>
                  </a:lnTo>
                  <a:lnTo>
                    <a:pt x="4287" y="1146"/>
                  </a:lnTo>
                  <a:lnTo>
                    <a:pt x="4299" y="1150"/>
                  </a:lnTo>
                  <a:lnTo>
                    <a:pt x="4310" y="1152"/>
                  </a:lnTo>
                  <a:lnTo>
                    <a:pt x="4336" y="1154"/>
                  </a:lnTo>
                  <a:lnTo>
                    <a:pt x="4336" y="1154"/>
                  </a:lnTo>
                  <a:lnTo>
                    <a:pt x="4367" y="1152"/>
                  </a:lnTo>
                  <a:lnTo>
                    <a:pt x="4403" y="1146"/>
                  </a:lnTo>
                  <a:lnTo>
                    <a:pt x="4440" y="1134"/>
                  </a:lnTo>
                  <a:lnTo>
                    <a:pt x="4479" y="1119"/>
                  </a:lnTo>
                  <a:lnTo>
                    <a:pt x="4479" y="1119"/>
                  </a:lnTo>
                  <a:lnTo>
                    <a:pt x="4499" y="1109"/>
                  </a:lnTo>
                  <a:lnTo>
                    <a:pt x="4521" y="1097"/>
                  </a:lnTo>
                  <a:lnTo>
                    <a:pt x="4570" y="1067"/>
                  </a:lnTo>
                  <a:lnTo>
                    <a:pt x="4621" y="1030"/>
                  </a:lnTo>
                  <a:lnTo>
                    <a:pt x="4678" y="985"/>
                  </a:lnTo>
                  <a:lnTo>
                    <a:pt x="4644" y="1079"/>
                  </a:lnTo>
                  <a:lnTo>
                    <a:pt x="4644" y="1079"/>
                  </a:lnTo>
                  <a:lnTo>
                    <a:pt x="4635" y="1105"/>
                  </a:lnTo>
                  <a:lnTo>
                    <a:pt x="4633" y="1122"/>
                  </a:lnTo>
                  <a:lnTo>
                    <a:pt x="4633" y="1122"/>
                  </a:lnTo>
                  <a:lnTo>
                    <a:pt x="4635" y="1128"/>
                  </a:lnTo>
                  <a:lnTo>
                    <a:pt x="4637" y="1134"/>
                  </a:lnTo>
                  <a:lnTo>
                    <a:pt x="4641" y="1140"/>
                  </a:lnTo>
                  <a:lnTo>
                    <a:pt x="4648" y="1144"/>
                  </a:lnTo>
                  <a:lnTo>
                    <a:pt x="4648" y="1144"/>
                  </a:lnTo>
                  <a:lnTo>
                    <a:pt x="4656" y="1150"/>
                  </a:lnTo>
                  <a:lnTo>
                    <a:pt x="4664" y="1152"/>
                  </a:lnTo>
                  <a:lnTo>
                    <a:pt x="4676" y="1154"/>
                  </a:lnTo>
                  <a:lnTo>
                    <a:pt x="4686" y="1156"/>
                  </a:lnTo>
                  <a:lnTo>
                    <a:pt x="4686" y="1156"/>
                  </a:lnTo>
                  <a:lnTo>
                    <a:pt x="4715" y="1154"/>
                  </a:lnTo>
                  <a:lnTo>
                    <a:pt x="4749" y="1146"/>
                  </a:lnTo>
                  <a:lnTo>
                    <a:pt x="4786" y="1134"/>
                  </a:lnTo>
                  <a:lnTo>
                    <a:pt x="4829" y="1117"/>
                  </a:lnTo>
                  <a:lnTo>
                    <a:pt x="4829" y="1117"/>
                  </a:lnTo>
                  <a:lnTo>
                    <a:pt x="4865" y="1099"/>
                  </a:lnTo>
                  <a:lnTo>
                    <a:pt x="4910" y="1073"/>
                  </a:lnTo>
                  <a:lnTo>
                    <a:pt x="4965" y="1040"/>
                  </a:lnTo>
                  <a:lnTo>
                    <a:pt x="5028" y="1001"/>
                  </a:lnTo>
                  <a:lnTo>
                    <a:pt x="5000" y="971"/>
                  </a:lnTo>
                  <a:lnTo>
                    <a:pt x="5000" y="971"/>
                  </a:lnTo>
                  <a:lnTo>
                    <a:pt x="4918" y="1018"/>
                  </a:lnTo>
                  <a:lnTo>
                    <a:pt x="4888" y="1034"/>
                  </a:lnTo>
                  <a:lnTo>
                    <a:pt x="4867" y="1044"/>
                  </a:lnTo>
                  <a:lnTo>
                    <a:pt x="4867" y="1044"/>
                  </a:lnTo>
                  <a:lnTo>
                    <a:pt x="4845" y="1052"/>
                  </a:lnTo>
                  <a:lnTo>
                    <a:pt x="4825" y="1056"/>
                  </a:lnTo>
                  <a:lnTo>
                    <a:pt x="4825" y="1056"/>
                  </a:lnTo>
                  <a:lnTo>
                    <a:pt x="4814" y="1054"/>
                  </a:lnTo>
                  <a:lnTo>
                    <a:pt x="4808" y="1050"/>
                  </a:lnTo>
                  <a:lnTo>
                    <a:pt x="4804" y="1048"/>
                  </a:lnTo>
                  <a:lnTo>
                    <a:pt x="4800" y="1044"/>
                  </a:lnTo>
                  <a:lnTo>
                    <a:pt x="4798" y="1038"/>
                  </a:lnTo>
                  <a:lnTo>
                    <a:pt x="4796" y="1026"/>
                  </a:lnTo>
                  <a:lnTo>
                    <a:pt x="4796" y="1026"/>
                  </a:lnTo>
                  <a:lnTo>
                    <a:pt x="4798" y="1008"/>
                  </a:lnTo>
                  <a:lnTo>
                    <a:pt x="4804" y="985"/>
                  </a:lnTo>
                  <a:lnTo>
                    <a:pt x="4821" y="916"/>
                  </a:lnTo>
                  <a:lnTo>
                    <a:pt x="4963" y="452"/>
                  </a:lnTo>
                  <a:lnTo>
                    <a:pt x="4963" y="452"/>
                  </a:lnTo>
                  <a:lnTo>
                    <a:pt x="5010" y="305"/>
                  </a:lnTo>
                  <a:lnTo>
                    <a:pt x="5026" y="258"/>
                  </a:lnTo>
                  <a:lnTo>
                    <a:pt x="5036" y="232"/>
                  </a:lnTo>
                  <a:lnTo>
                    <a:pt x="5036" y="232"/>
                  </a:lnTo>
                  <a:lnTo>
                    <a:pt x="5047" y="206"/>
                  </a:lnTo>
                  <a:lnTo>
                    <a:pt x="5059" y="187"/>
                  </a:lnTo>
                  <a:lnTo>
                    <a:pt x="5073" y="171"/>
                  </a:lnTo>
                  <a:lnTo>
                    <a:pt x="5087" y="161"/>
                  </a:lnTo>
                  <a:lnTo>
                    <a:pt x="5087" y="161"/>
                  </a:lnTo>
                  <a:lnTo>
                    <a:pt x="5101" y="153"/>
                  </a:lnTo>
                  <a:lnTo>
                    <a:pt x="5114" y="147"/>
                  </a:lnTo>
                  <a:lnTo>
                    <a:pt x="5130" y="145"/>
                  </a:lnTo>
                  <a:lnTo>
                    <a:pt x="5148" y="144"/>
                  </a:lnTo>
                  <a:lnTo>
                    <a:pt x="5148" y="144"/>
                  </a:lnTo>
                  <a:lnTo>
                    <a:pt x="5183" y="145"/>
                  </a:lnTo>
                  <a:lnTo>
                    <a:pt x="5240" y="151"/>
                  </a:lnTo>
                  <a:lnTo>
                    <a:pt x="5240" y="151"/>
                  </a:lnTo>
                  <a:lnTo>
                    <a:pt x="5297" y="157"/>
                  </a:lnTo>
                  <a:lnTo>
                    <a:pt x="5334" y="159"/>
                  </a:lnTo>
                  <a:lnTo>
                    <a:pt x="5334" y="159"/>
                  </a:lnTo>
                  <a:lnTo>
                    <a:pt x="5352" y="159"/>
                  </a:lnTo>
                  <a:lnTo>
                    <a:pt x="5368" y="155"/>
                  </a:lnTo>
                  <a:lnTo>
                    <a:pt x="5382" y="151"/>
                  </a:lnTo>
                  <a:lnTo>
                    <a:pt x="5393" y="145"/>
                  </a:lnTo>
                  <a:lnTo>
                    <a:pt x="5393" y="145"/>
                  </a:lnTo>
                  <a:lnTo>
                    <a:pt x="5403" y="136"/>
                  </a:lnTo>
                  <a:lnTo>
                    <a:pt x="5411" y="128"/>
                  </a:lnTo>
                  <a:lnTo>
                    <a:pt x="5415" y="118"/>
                  </a:lnTo>
                  <a:lnTo>
                    <a:pt x="5415" y="106"/>
                  </a:lnTo>
                  <a:lnTo>
                    <a:pt x="5415" y="106"/>
                  </a:lnTo>
                  <a:lnTo>
                    <a:pt x="5415" y="94"/>
                  </a:lnTo>
                  <a:lnTo>
                    <a:pt x="5409" y="83"/>
                  </a:lnTo>
                  <a:lnTo>
                    <a:pt x="5403" y="75"/>
                  </a:lnTo>
                  <a:lnTo>
                    <a:pt x="5391" y="65"/>
                  </a:lnTo>
                  <a:lnTo>
                    <a:pt x="5391" y="65"/>
                  </a:lnTo>
                  <a:close/>
                  <a:moveTo>
                    <a:pt x="4741" y="729"/>
                  </a:moveTo>
                  <a:lnTo>
                    <a:pt x="4741" y="729"/>
                  </a:lnTo>
                  <a:lnTo>
                    <a:pt x="4719" y="798"/>
                  </a:lnTo>
                  <a:lnTo>
                    <a:pt x="4700" y="851"/>
                  </a:lnTo>
                  <a:lnTo>
                    <a:pt x="4684" y="892"/>
                  </a:lnTo>
                  <a:lnTo>
                    <a:pt x="4676" y="906"/>
                  </a:lnTo>
                  <a:lnTo>
                    <a:pt x="4668" y="918"/>
                  </a:lnTo>
                  <a:lnTo>
                    <a:pt x="4668" y="918"/>
                  </a:lnTo>
                  <a:lnTo>
                    <a:pt x="4644" y="948"/>
                  </a:lnTo>
                  <a:lnTo>
                    <a:pt x="4615" y="973"/>
                  </a:lnTo>
                  <a:lnTo>
                    <a:pt x="4584" y="999"/>
                  </a:lnTo>
                  <a:lnTo>
                    <a:pt x="4546" y="1020"/>
                  </a:lnTo>
                  <a:lnTo>
                    <a:pt x="4546" y="1020"/>
                  </a:lnTo>
                  <a:lnTo>
                    <a:pt x="4521" y="1034"/>
                  </a:lnTo>
                  <a:lnTo>
                    <a:pt x="4495" y="1042"/>
                  </a:lnTo>
                  <a:lnTo>
                    <a:pt x="4473" y="1048"/>
                  </a:lnTo>
                  <a:lnTo>
                    <a:pt x="4452" y="1050"/>
                  </a:lnTo>
                  <a:lnTo>
                    <a:pt x="4452" y="1050"/>
                  </a:lnTo>
                  <a:lnTo>
                    <a:pt x="4434" y="1048"/>
                  </a:lnTo>
                  <a:lnTo>
                    <a:pt x="4418" y="1044"/>
                  </a:lnTo>
                  <a:lnTo>
                    <a:pt x="4403" y="1036"/>
                  </a:lnTo>
                  <a:lnTo>
                    <a:pt x="4389" y="1024"/>
                  </a:lnTo>
                  <a:lnTo>
                    <a:pt x="4389" y="1024"/>
                  </a:lnTo>
                  <a:lnTo>
                    <a:pt x="4377" y="1010"/>
                  </a:lnTo>
                  <a:lnTo>
                    <a:pt x="4367" y="997"/>
                  </a:lnTo>
                  <a:lnTo>
                    <a:pt x="4363" y="979"/>
                  </a:lnTo>
                  <a:lnTo>
                    <a:pt x="4361" y="959"/>
                  </a:lnTo>
                  <a:lnTo>
                    <a:pt x="4361" y="959"/>
                  </a:lnTo>
                  <a:lnTo>
                    <a:pt x="4361" y="938"/>
                  </a:lnTo>
                  <a:lnTo>
                    <a:pt x="4365" y="916"/>
                  </a:lnTo>
                  <a:lnTo>
                    <a:pt x="4369" y="891"/>
                  </a:lnTo>
                  <a:lnTo>
                    <a:pt x="4375" y="867"/>
                  </a:lnTo>
                  <a:lnTo>
                    <a:pt x="4385" y="841"/>
                  </a:lnTo>
                  <a:lnTo>
                    <a:pt x="4395" y="814"/>
                  </a:lnTo>
                  <a:lnTo>
                    <a:pt x="4407" y="786"/>
                  </a:lnTo>
                  <a:lnTo>
                    <a:pt x="4420" y="757"/>
                  </a:lnTo>
                  <a:lnTo>
                    <a:pt x="4420" y="757"/>
                  </a:lnTo>
                  <a:lnTo>
                    <a:pt x="4436" y="729"/>
                  </a:lnTo>
                  <a:lnTo>
                    <a:pt x="4450" y="704"/>
                  </a:lnTo>
                  <a:lnTo>
                    <a:pt x="4466" y="682"/>
                  </a:lnTo>
                  <a:lnTo>
                    <a:pt x="4481" y="661"/>
                  </a:lnTo>
                  <a:lnTo>
                    <a:pt x="4497" y="643"/>
                  </a:lnTo>
                  <a:lnTo>
                    <a:pt x="4513" y="625"/>
                  </a:lnTo>
                  <a:lnTo>
                    <a:pt x="4529" y="613"/>
                  </a:lnTo>
                  <a:lnTo>
                    <a:pt x="4544" y="602"/>
                  </a:lnTo>
                  <a:lnTo>
                    <a:pt x="4544" y="602"/>
                  </a:lnTo>
                  <a:lnTo>
                    <a:pt x="4576" y="584"/>
                  </a:lnTo>
                  <a:lnTo>
                    <a:pt x="4591" y="576"/>
                  </a:lnTo>
                  <a:lnTo>
                    <a:pt x="4609" y="570"/>
                  </a:lnTo>
                  <a:lnTo>
                    <a:pt x="4625" y="566"/>
                  </a:lnTo>
                  <a:lnTo>
                    <a:pt x="4641" y="564"/>
                  </a:lnTo>
                  <a:lnTo>
                    <a:pt x="4658" y="562"/>
                  </a:lnTo>
                  <a:lnTo>
                    <a:pt x="4674" y="560"/>
                  </a:lnTo>
                  <a:lnTo>
                    <a:pt x="4674" y="560"/>
                  </a:lnTo>
                  <a:lnTo>
                    <a:pt x="4694" y="562"/>
                  </a:lnTo>
                  <a:lnTo>
                    <a:pt x="4719" y="564"/>
                  </a:lnTo>
                  <a:lnTo>
                    <a:pt x="4788" y="574"/>
                  </a:lnTo>
                  <a:lnTo>
                    <a:pt x="4741" y="729"/>
                  </a:lnTo>
                  <a:close/>
                  <a:moveTo>
                    <a:pt x="3418" y="511"/>
                  </a:moveTo>
                  <a:lnTo>
                    <a:pt x="3418" y="511"/>
                  </a:lnTo>
                  <a:lnTo>
                    <a:pt x="3408" y="503"/>
                  </a:lnTo>
                  <a:lnTo>
                    <a:pt x="3396" y="499"/>
                  </a:lnTo>
                  <a:lnTo>
                    <a:pt x="3373" y="489"/>
                  </a:lnTo>
                  <a:lnTo>
                    <a:pt x="3343" y="486"/>
                  </a:lnTo>
                  <a:lnTo>
                    <a:pt x="3310" y="484"/>
                  </a:lnTo>
                  <a:lnTo>
                    <a:pt x="3310" y="484"/>
                  </a:lnTo>
                  <a:lnTo>
                    <a:pt x="3284" y="484"/>
                  </a:lnTo>
                  <a:lnTo>
                    <a:pt x="3259" y="486"/>
                  </a:lnTo>
                  <a:lnTo>
                    <a:pt x="3235" y="489"/>
                  </a:lnTo>
                  <a:lnTo>
                    <a:pt x="3212" y="495"/>
                  </a:lnTo>
                  <a:lnTo>
                    <a:pt x="3188" y="501"/>
                  </a:lnTo>
                  <a:lnTo>
                    <a:pt x="3164" y="509"/>
                  </a:lnTo>
                  <a:lnTo>
                    <a:pt x="3143" y="519"/>
                  </a:lnTo>
                  <a:lnTo>
                    <a:pt x="3121" y="529"/>
                  </a:lnTo>
                  <a:lnTo>
                    <a:pt x="3100" y="543"/>
                  </a:lnTo>
                  <a:lnTo>
                    <a:pt x="3078" y="556"/>
                  </a:lnTo>
                  <a:lnTo>
                    <a:pt x="3058" y="570"/>
                  </a:lnTo>
                  <a:lnTo>
                    <a:pt x="3037" y="588"/>
                  </a:lnTo>
                  <a:lnTo>
                    <a:pt x="3017" y="605"/>
                  </a:lnTo>
                  <a:lnTo>
                    <a:pt x="2997" y="625"/>
                  </a:lnTo>
                  <a:lnTo>
                    <a:pt x="2980" y="647"/>
                  </a:lnTo>
                  <a:lnTo>
                    <a:pt x="2960" y="668"/>
                  </a:lnTo>
                  <a:lnTo>
                    <a:pt x="2960" y="668"/>
                  </a:lnTo>
                  <a:lnTo>
                    <a:pt x="2931" y="710"/>
                  </a:lnTo>
                  <a:lnTo>
                    <a:pt x="2905" y="749"/>
                  </a:lnTo>
                  <a:lnTo>
                    <a:pt x="2881" y="790"/>
                  </a:lnTo>
                  <a:lnTo>
                    <a:pt x="2864" y="832"/>
                  </a:lnTo>
                  <a:lnTo>
                    <a:pt x="2850" y="873"/>
                  </a:lnTo>
                  <a:lnTo>
                    <a:pt x="2840" y="914"/>
                  </a:lnTo>
                  <a:lnTo>
                    <a:pt x="2832" y="955"/>
                  </a:lnTo>
                  <a:lnTo>
                    <a:pt x="2830" y="995"/>
                  </a:lnTo>
                  <a:lnTo>
                    <a:pt x="2830" y="995"/>
                  </a:lnTo>
                  <a:lnTo>
                    <a:pt x="2832" y="1014"/>
                  </a:lnTo>
                  <a:lnTo>
                    <a:pt x="2834" y="1034"/>
                  </a:lnTo>
                  <a:lnTo>
                    <a:pt x="2836" y="1050"/>
                  </a:lnTo>
                  <a:lnTo>
                    <a:pt x="2840" y="1065"/>
                  </a:lnTo>
                  <a:lnTo>
                    <a:pt x="2846" y="1079"/>
                  </a:lnTo>
                  <a:lnTo>
                    <a:pt x="2852" y="1093"/>
                  </a:lnTo>
                  <a:lnTo>
                    <a:pt x="2860" y="1105"/>
                  </a:lnTo>
                  <a:lnTo>
                    <a:pt x="2868" y="1115"/>
                  </a:lnTo>
                  <a:lnTo>
                    <a:pt x="2868" y="1115"/>
                  </a:lnTo>
                  <a:lnTo>
                    <a:pt x="2877" y="1122"/>
                  </a:lnTo>
                  <a:lnTo>
                    <a:pt x="2889" y="1130"/>
                  </a:lnTo>
                  <a:lnTo>
                    <a:pt x="2901" y="1136"/>
                  </a:lnTo>
                  <a:lnTo>
                    <a:pt x="2915" y="1142"/>
                  </a:lnTo>
                  <a:lnTo>
                    <a:pt x="2929" y="1146"/>
                  </a:lnTo>
                  <a:lnTo>
                    <a:pt x="2944" y="1148"/>
                  </a:lnTo>
                  <a:lnTo>
                    <a:pt x="2960" y="1150"/>
                  </a:lnTo>
                  <a:lnTo>
                    <a:pt x="2978" y="1150"/>
                  </a:lnTo>
                  <a:lnTo>
                    <a:pt x="2978" y="1150"/>
                  </a:lnTo>
                  <a:lnTo>
                    <a:pt x="2999" y="1150"/>
                  </a:lnTo>
                  <a:lnTo>
                    <a:pt x="3021" y="1148"/>
                  </a:lnTo>
                  <a:lnTo>
                    <a:pt x="3045" y="1144"/>
                  </a:lnTo>
                  <a:lnTo>
                    <a:pt x="3068" y="1140"/>
                  </a:lnTo>
                  <a:lnTo>
                    <a:pt x="3094" y="1134"/>
                  </a:lnTo>
                  <a:lnTo>
                    <a:pt x="3117" y="1126"/>
                  </a:lnTo>
                  <a:lnTo>
                    <a:pt x="3168" y="1107"/>
                  </a:lnTo>
                  <a:lnTo>
                    <a:pt x="3223" y="1081"/>
                  </a:lnTo>
                  <a:lnTo>
                    <a:pt x="3278" y="1050"/>
                  </a:lnTo>
                  <a:lnTo>
                    <a:pt x="3335" y="1014"/>
                  </a:lnTo>
                  <a:lnTo>
                    <a:pt x="3396" y="971"/>
                  </a:lnTo>
                  <a:lnTo>
                    <a:pt x="3363" y="938"/>
                  </a:lnTo>
                  <a:lnTo>
                    <a:pt x="3363" y="938"/>
                  </a:lnTo>
                  <a:lnTo>
                    <a:pt x="3304" y="971"/>
                  </a:lnTo>
                  <a:lnTo>
                    <a:pt x="3251" y="999"/>
                  </a:lnTo>
                  <a:lnTo>
                    <a:pt x="3208" y="1020"/>
                  </a:lnTo>
                  <a:lnTo>
                    <a:pt x="3170" y="1034"/>
                  </a:lnTo>
                  <a:lnTo>
                    <a:pt x="3170" y="1034"/>
                  </a:lnTo>
                  <a:lnTo>
                    <a:pt x="3147" y="1042"/>
                  </a:lnTo>
                  <a:lnTo>
                    <a:pt x="3123" y="1048"/>
                  </a:lnTo>
                  <a:lnTo>
                    <a:pt x="3102" y="1052"/>
                  </a:lnTo>
                  <a:lnTo>
                    <a:pt x="3080" y="1052"/>
                  </a:lnTo>
                  <a:lnTo>
                    <a:pt x="3080" y="1052"/>
                  </a:lnTo>
                  <a:lnTo>
                    <a:pt x="3060" y="1052"/>
                  </a:lnTo>
                  <a:lnTo>
                    <a:pt x="3043" y="1048"/>
                  </a:lnTo>
                  <a:lnTo>
                    <a:pt x="3029" y="1040"/>
                  </a:lnTo>
                  <a:lnTo>
                    <a:pt x="3015" y="1030"/>
                  </a:lnTo>
                  <a:lnTo>
                    <a:pt x="3015" y="1030"/>
                  </a:lnTo>
                  <a:lnTo>
                    <a:pt x="3009" y="1024"/>
                  </a:lnTo>
                  <a:lnTo>
                    <a:pt x="3005" y="1018"/>
                  </a:lnTo>
                  <a:lnTo>
                    <a:pt x="2999" y="1001"/>
                  </a:lnTo>
                  <a:lnTo>
                    <a:pt x="2993" y="981"/>
                  </a:lnTo>
                  <a:lnTo>
                    <a:pt x="2993" y="955"/>
                  </a:lnTo>
                  <a:lnTo>
                    <a:pt x="2993" y="955"/>
                  </a:lnTo>
                  <a:lnTo>
                    <a:pt x="2995" y="916"/>
                  </a:lnTo>
                  <a:lnTo>
                    <a:pt x="3001" y="875"/>
                  </a:lnTo>
                  <a:lnTo>
                    <a:pt x="3001" y="875"/>
                  </a:lnTo>
                  <a:lnTo>
                    <a:pt x="3159" y="820"/>
                  </a:lnTo>
                  <a:lnTo>
                    <a:pt x="3212" y="800"/>
                  </a:lnTo>
                  <a:lnTo>
                    <a:pt x="3249" y="784"/>
                  </a:lnTo>
                  <a:lnTo>
                    <a:pt x="3249" y="784"/>
                  </a:lnTo>
                  <a:lnTo>
                    <a:pt x="3304" y="759"/>
                  </a:lnTo>
                  <a:lnTo>
                    <a:pt x="3347" y="733"/>
                  </a:lnTo>
                  <a:lnTo>
                    <a:pt x="3383" y="708"/>
                  </a:lnTo>
                  <a:lnTo>
                    <a:pt x="3398" y="696"/>
                  </a:lnTo>
                  <a:lnTo>
                    <a:pt x="3410" y="684"/>
                  </a:lnTo>
                  <a:lnTo>
                    <a:pt x="3410" y="684"/>
                  </a:lnTo>
                  <a:lnTo>
                    <a:pt x="3430" y="659"/>
                  </a:lnTo>
                  <a:lnTo>
                    <a:pt x="3438" y="647"/>
                  </a:lnTo>
                  <a:lnTo>
                    <a:pt x="3444" y="635"/>
                  </a:lnTo>
                  <a:lnTo>
                    <a:pt x="3449" y="623"/>
                  </a:lnTo>
                  <a:lnTo>
                    <a:pt x="3453" y="609"/>
                  </a:lnTo>
                  <a:lnTo>
                    <a:pt x="3455" y="598"/>
                  </a:lnTo>
                  <a:lnTo>
                    <a:pt x="3455" y="586"/>
                  </a:lnTo>
                  <a:lnTo>
                    <a:pt x="3455" y="586"/>
                  </a:lnTo>
                  <a:lnTo>
                    <a:pt x="3455" y="574"/>
                  </a:lnTo>
                  <a:lnTo>
                    <a:pt x="3453" y="562"/>
                  </a:lnTo>
                  <a:lnTo>
                    <a:pt x="3449" y="552"/>
                  </a:lnTo>
                  <a:lnTo>
                    <a:pt x="3446" y="543"/>
                  </a:lnTo>
                  <a:lnTo>
                    <a:pt x="3442" y="535"/>
                  </a:lnTo>
                  <a:lnTo>
                    <a:pt x="3434" y="525"/>
                  </a:lnTo>
                  <a:lnTo>
                    <a:pt x="3426" y="517"/>
                  </a:lnTo>
                  <a:lnTo>
                    <a:pt x="3418" y="511"/>
                  </a:lnTo>
                  <a:lnTo>
                    <a:pt x="3418" y="511"/>
                  </a:lnTo>
                  <a:close/>
                  <a:moveTo>
                    <a:pt x="3255" y="708"/>
                  </a:moveTo>
                  <a:lnTo>
                    <a:pt x="3255" y="708"/>
                  </a:lnTo>
                  <a:lnTo>
                    <a:pt x="3233" y="723"/>
                  </a:lnTo>
                  <a:lnTo>
                    <a:pt x="3210" y="739"/>
                  </a:lnTo>
                  <a:lnTo>
                    <a:pt x="3184" y="755"/>
                  </a:lnTo>
                  <a:lnTo>
                    <a:pt x="3155" y="769"/>
                  </a:lnTo>
                  <a:lnTo>
                    <a:pt x="3123" y="784"/>
                  </a:lnTo>
                  <a:lnTo>
                    <a:pt x="3090" y="798"/>
                  </a:lnTo>
                  <a:lnTo>
                    <a:pt x="3013" y="826"/>
                  </a:lnTo>
                  <a:lnTo>
                    <a:pt x="3013" y="826"/>
                  </a:lnTo>
                  <a:lnTo>
                    <a:pt x="3025" y="782"/>
                  </a:lnTo>
                  <a:lnTo>
                    <a:pt x="3039" y="739"/>
                  </a:lnTo>
                  <a:lnTo>
                    <a:pt x="3058" y="698"/>
                  </a:lnTo>
                  <a:lnTo>
                    <a:pt x="3078" y="655"/>
                  </a:lnTo>
                  <a:lnTo>
                    <a:pt x="3078" y="655"/>
                  </a:lnTo>
                  <a:lnTo>
                    <a:pt x="3096" y="627"/>
                  </a:lnTo>
                  <a:lnTo>
                    <a:pt x="3115" y="604"/>
                  </a:lnTo>
                  <a:lnTo>
                    <a:pt x="3135" y="584"/>
                  </a:lnTo>
                  <a:lnTo>
                    <a:pt x="3159" y="568"/>
                  </a:lnTo>
                  <a:lnTo>
                    <a:pt x="3159" y="568"/>
                  </a:lnTo>
                  <a:lnTo>
                    <a:pt x="3176" y="558"/>
                  </a:lnTo>
                  <a:lnTo>
                    <a:pt x="3194" y="552"/>
                  </a:lnTo>
                  <a:lnTo>
                    <a:pt x="3212" y="548"/>
                  </a:lnTo>
                  <a:lnTo>
                    <a:pt x="3229" y="546"/>
                  </a:lnTo>
                  <a:lnTo>
                    <a:pt x="3229" y="546"/>
                  </a:lnTo>
                  <a:lnTo>
                    <a:pt x="3247" y="548"/>
                  </a:lnTo>
                  <a:lnTo>
                    <a:pt x="3263" y="552"/>
                  </a:lnTo>
                  <a:lnTo>
                    <a:pt x="3276" y="558"/>
                  </a:lnTo>
                  <a:lnTo>
                    <a:pt x="3288" y="566"/>
                  </a:lnTo>
                  <a:lnTo>
                    <a:pt x="3288" y="566"/>
                  </a:lnTo>
                  <a:lnTo>
                    <a:pt x="3298" y="578"/>
                  </a:lnTo>
                  <a:lnTo>
                    <a:pt x="3304" y="590"/>
                  </a:lnTo>
                  <a:lnTo>
                    <a:pt x="3310" y="604"/>
                  </a:lnTo>
                  <a:lnTo>
                    <a:pt x="3310" y="619"/>
                  </a:lnTo>
                  <a:lnTo>
                    <a:pt x="3310" y="619"/>
                  </a:lnTo>
                  <a:lnTo>
                    <a:pt x="3310" y="631"/>
                  </a:lnTo>
                  <a:lnTo>
                    <a:pt x="3308" y="641"/>
                  </a:lnTo>
                  <a:lnTo>
                    <a:pt x="3302" y="653"/>
                  </a:lnTo>
                  <a:lnTo>
                    <a:pt x="3296" y="662"/>
                  </a:lnTo>
                  <a:lnTo>
                    <a:pt x="3288" y="674"/>
                  </a:lnTo>
                  <a:lnTo>
                    <a:pt x="3280" y="686"/>
                  </a:lnTo>
                  <a:lnTo>
                    <a:pt x="3255" y="708"/>
                  </a:lnTo>
                  <a:lnTo>
                    <a:pt x="3255" y="7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73">
              <a:extLst>
                <a:ext uri="{FF2B5EF4-FFF2-40B4-BE49-F238E27FC236}">
                  <a16:creationId xmlns:a16="http://schemas.microsoft.com/office/drawing/2014/main" id="{05FC6591-06DF-4217-A9C1-80DC41BAC9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6101" y="1233488"/>
              <a:ext cx="2840038" cy="184150"/>
            </a:xfrm>
            <a:custGeom>
              <a:avLst/>
              <a:gdLst>
                <a:gd name="T0" fmla="*/ 515 w 3577"/>
                <a:gd name="T1" fmla="*/ 16 h 232"/>
                <a:gd name="T2" fmla="*/ 417 w 3577"/>
                <a:gd name="T3" fmla="*/ 85 h 232"/>
                <a:gd name="T4" fmla="*/ 503 w 3577"/>
                <a:gd name="T5" fmla="*/ 201 h 232"/>
                <a:gd name="T6" fmla="*/ 409 w 3577"/>
                <a:gd name="T7" fmla="*/ 165 h 232"/>
                <a:gd name="T8" fmla="*/ 529 w 3577"/>
                <a:gd name="T9" fmla="*/ 187 h 232"/>
                <a:gd name="T10" fmla="*/ 432 w 3577"/>
                <a:gd name="T11" fmla="*/ 61 h 232"/>
                <a:gd name="T12" fmla="*/ 1114 w 3577"/>
                <a:gd name="T13" fmla="*/ 169 h 232"/>
                <a:gd name="T14" fmla="*/ 247 w 3577"/>
                <a:gd name="T15" fmla="*/ 43 h 232"/>
                <a:gd name="T16" fmla="*/ 206 w 3577"/>
                <a:gd name="T17" fmla="*/ 122 h 232"/>
                <a:gd name="T18" fmla="*/ 242 w 3577"/>
                <a:gd name="T19" fmla="*/ 130 h 232"/>
                <a:gd name="T20" fmla="*/ 192 w 3577"/>
                <a:gd name="T21" fmla="*/ 22 h 232"/>
                <a:gd name="T22" fmla="*/ 212 w 3577"/>
                <a:gd name="T23" fmla="*/ 98 h 232"/>
                <a:gd name="T24" fmla="*/ 1327 w 3577"/>
                <a:gd name="T25" fmla="*/ 4 h 232"/>
                <a:gd name="T26" fmla="*/ 90 w 3577"/>
                <a:gd name="T27" fmla="*/ 114 h 232"/>
                <a:gd name="T28" fmla="*/ 57 w 3577"/>
                <a:gd name="T29" fmla="*/ 22 h 232"/>
                <a:gd name="T30" fmla="*/ 71 w 3577"/>
                <a:gd name="T31" fmla="*/ 104 h 232"/>
                <a:gd name="T32" fmla="*/ 582 w 3577"/>
                <a:gd name="T33" fmla="*/ 122 h 232"/>
                <a:gd name="T34" fmla="*/ 912 w 3577"/>
                <a:gd name="T35" fmla="*/ 228 h 232"/>
                <a:gd name="T36" fmla="*/ 387 w 3577"/>
                <a:gd name="T37" fmla="*/ 228 h 232"/>
                <a:gd name="T38" fmla="*/ 1655 w 3577"/>
                <a:gd name="T39" fmla="*/ 201 h 232"/>
                <a:gd name="T40" fmla="*/ 2987 w 3577"/>
                <a:gd name="T41" fmla="*/ 4 h 232"/>
                <a:gd name="T42" fmla="*/ 3084 w 3577"/>
                <a:gd name="T43" fmla="*/ 228 h 232"/>
                <a:gd name="T44" fmla="*/ 3086 w 3577"/>
                <a:gd name="T45" fmla="*/ 104 h 232"/>
                <a:gd name="T46" fmla="*/ 3082 w 3577"/>
                <a:gd name="T47" fmla="*/ 57 h 232"/>
                <a:gd name="T48" fmla="*/ 2913 w 3577"/>
                <a:gd name="T49" fmla="*/ 24 h 232"/>
                <a:gd name="T50" fmla="*/ 2885 w 3577"/>
                <a:gd name="T51" fmla="*/ 0 h 232"/>
                <a:gd name="T52" fmla="*/ 2826 w 3577"/>
                <a:gd name="T53" fmla="*/ 193 h 232"/>
                <a:gd name="T54" fmla="*/ 2929 w 3577"/>
                <a:gd name="T55" fmla="*/ 208 h 232"/>
                <a:gd name="T56" fmla="*/ 2844 w 3577"/>
                <a:gd name="T57" fmla="*/ 45 h 232"/>
                <a:gd name="T58" fmla="*/ 1389 w 3577"/>
                <a:gd name="T59" fmla="*/ 12 h 232"/>
                <a:gd name="T60" fmla="*/ 1380 w 3577"/>
                <a:gd name="T61" fmla="*/ 212 h 232"/>
                <a:gd name="T62" fmla="*/ 1498 w 3577"/>
                <a:gd name="T63" fmla="*/ 116 h 232"/>
                <a:gd name="T64" fmla="*/ 1415 w 3577"/>
                <a:gd name="T65" fmla="*/ 214 h 232"/>
                <a:gd name="T66" fmla="*/ 1431 w 3577"/>
                <a:gd name="T67" fmla="*/ 16 h 232"/>
                <a:gd name="T68" fmla="*/ 3559 w 3577"/>
                <a:gd name="T69" fmla="*/ 12 h 232"/>
                <a:gd name="T70" fmla="*/ 3573 w 3577"/>
                <a:gd name="T71" fmla="*/ 88 h 232"/>
                <a:gd name="T72" fmla="*/ 3546 w 3577"/>
                <a:gd name="T73" fmla="*/ 28 h 232"/>
                <a:gd name="T74" fmla="*/ 3412 w 3577"/>
                <a:gd name="T75" fmla="*/ 146 h 232"/>
                <a:gd name="T76" fmla="*/ 3324 w 3577"/>
                <a:gd name="T77" fmla="*/ 183 h 232"/>
                <a:gd name="T78" fmla="*/ 3383 w 3577"/>
                <a:gd name="T79" fmla="*/ 230 h 232"/>
                <a:gd name="T80" fmla="*/ 2535 w 3577"/>
                <a:gd name="T81" fmla="*/ 228 h 232"/>
                <a:gd name="T82" fmla="*/ 3172 w 3577"/>
                <a:gd name="T83" fmla="*/ 4 h 232"/>
                <a:gd name="T84" fmla="*/ 3151 w 3577"/>
                <a:gd name="T85" fmla="*/ 212 h 232"/>
                <a:gd name="T86" fmla="*/ 3267 w 3577"/>
                <a:gd name="T87" fmla="*/ 165 h 232"/>
                <a:gd name="T88" fmla="*/ 3200 w 3577"/>
                <a:gd name="T89" fmla="*/ 214 h 232"/>
                <a:gd name="T90" fmla="*/ 3186 w 3577"/>
                <a:gd name="T91" fmla="*/ 18 h 232"/>
                <a:gd name="T92" fmla="*/ 2412 w 3577"/>
                <a:gd name="T93" fmla="*/ 16 h 232"/>
                <a:gd name="T94" fmla="*/ 2451 w 3577"/>
                <a:gd name="T95" fmla="*/ 8 h 232"/>
                <a:gd name="T96" fmla="*/ 2345 w 3577"/>
                <a:gd name="T97" fmla="*/ 116 h 232"/>
                <a:gd name="T98" fmla="*/ 2474 w 3577"/>
                <a:gd name="T99" fmla="*/ 110 h 232"/>
                <a:gd name="T100" fmla="*/ 2364 w 3577"/>
                <a:gd name="T101" fmla="*/ 116 h 232"/>
                <a:gd name="T102" fmla="*/ 1914 w 3577"/>
                <a:gd name="T103" fmla="*/ 226 h 232"/>
                <a:gd name="T104" fmla="*/ 1960 w 3577"/>
                <a:gd name="T105" fmla="*/ 31 h 232"/>
                <a:gd name="T106" fmla="*/ 1912 w 3577"/>
                <a:gd name="T107" fmla="*/ 208 h 232"/>
                <a:gd name="T108" fmla="*/ 1950 w 3577"/>
                <a:gd name="T109" fmla="*/ 146 h 232"/>
                <a:gd name="T110" fmla="*/ 2195 w 3577"/>
                <a:gd name="T111" fmla="*/ 16 h 232"/>
                <a:gd name="T112" fmla="*/ 2231 w 3577"/>
                <a:gd name="T113" fmla="*/ 8 h 232"/>
                <a:gd name="T114" fmla="*/ 2142 w 3577"/>
                <a:gd name="T115" fmla="*/ 85 h 232"/>
                <a:gd name="T116" fmla="*/ 2223 w 3577"/>
                <a:gd name="T117" fmla="*/ 204 h 232"/>
                <a:gd name="T118" fmla="*/ 2132 w 3577"/>
                <a:gd name="T119" fmla="*/ 181 h 232"/>
                <a:gd name="T120" fmla="*/ 2252 w 3577"/>
                <a:gd name="T121" fmla="*/ 173 h 232"/>
                <a:gd name="T122" fmla="*/ 2156 w 3577"/>
                <a:gd name="T123" fmla="*/ 51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77" h="232">
                  <a:moveTo>
                    <a:pt x="470" y="16"/>
                  </a:moveTo>
                  <a:lnTo>
                    <a:pt x="470" y="16"/>
                  </a:lnTo>
                  <a:lnTo>
                    <a:pt x="479" y="18"/>
                  </a:lnTo>
                  <a:lnTo>
                    <a:pt x="489" y="20"/>
                  </a:lnTo>
                  <a:lnTo>
                    <a:pt x="495" y="24"/>
                  </a:lnTo>
                  <a:lnTo>
                    <a:pt x="501" y="28"/>
                  </a:lnTo>
                  <a:lnTo>
                    <a:pt x="501" y="28"/>
                  </a:lnTo>
                  <a:lnTo>
                    <a:pt x="503" y="33"/>
                  </a:lnTo>
                  <a:lnTo>
                    <a:pt x="507" y="41"/>
                  </a:lnTo>
                  <a:lnTo>
                    <a:pt x="509" y="61"/>
                  </a:lnTo>
                  <a:lnTo>
                    <a:pt x="529" y="61"/>
                  </a:lnTo>
                  <a:lnTo>
                    <a:pt x="529" y="61"/>
                  </a:lnTo>
                  <a:lnTo>
                    <a:pt x="529" y="47"/>
                  </a:lnTo>
                  <a:lnTo>
                    <a:pt x="525" y="33"/>
                  </a:lnTo>
                  <a:lnTo>
                    <a:pt x="521" y="24"/>
                  </a:lnTo>
                  <a:lnTo>
                    <a:pt x="515" y="16"/>
                  </a:lnTo>
                  <a:lnTo>
                    <a:pt x="507" y="8"/>
                  </a:lnTo>
                  <a:lnTo>
                    <a:pt x="497" y="4"/>
                  </a:lnTo>
                  <a:lnTo>
                    <a:pt x="485" y="0"/>
                  </a:lnTo>
                  <a:lnTo>
                    <a:pt x="472" y="0"/>
                  </a:lnTo>
                  <a:lnTo>
                    <a:pt x="472" y="0"/>
                  </a:lnTo>
                  <a:lnTo>
                    <a:pt x="458" y="0"/>
                  </a:lnTo>
                  <a:lnTo>
                    <a:pt x="446" y="4"/>
                  </a:lnTo>
                  <a:lnTo>
                    <a:pt x="434" y="8"/>
                  </a:lnTo>
                  <a:lnTo>
                    <a:pt x="426" y="14"/>
                  </a:lnTo>
                  <a:lnTo>
                    <a:pt x="418" y="22"/>
                  </a:lnTo>
                  <a:lnTo>
                    <a:pt x="415" y="31"/>
                  </a:lnTo>
                  <a:lnTo>
                    <a:pt x="413" y="41"/>
                  </a:lnTo>
                  <a:lnTo>
                    <a:pt x="411" y="55"/>
                  </a:lnTo>
                  <a:lnTo>
                    <a:pt x="411" y="55"/>
                  </a:lnTo>
                  <a:lnTo>
                    <a:pt x="413" y="71"/>
                  </a:lnTo>
                  <a:lnTo>
                    <a:pt x="417" y="85"/>
                  </a:lnTo>
                  <a:lnTo>
                    <a:pt x="417" y="85"/>
                  </a:lnTo>
                  <a:lnTo>
                    <a:pt x="422" y="90"/>
                  </a:lnTo>
                  <a:lnTo>
                    <a:pt x="432" y="100"/>
                  </a:lnTo>
                  <a:lnTo>
                    <a:pt x="456" y="116"/>
                  </a:lnTo>
                  <a:lnTo>
                    <a:pt x="456" y="116"/>
                  </a:lnTo>
                  <a:lnTo>
                    <a:pt x="481" y="134"/>
                  </a:lnTo>
                  <a:lnTo>
                    <a:pt x="495" y="142"/>
                  </a:lnTo>
                  <a:lnTo>
                    <a:pt x="495" y="142"/>
                  </a:lnTo>
                  <a:lnTo>
                    <a:pt x="501" y="149"/>
                  </a:lnTo>
                  <a:lnTo>
                    <a:pt x="505" y="157"/>
                  </a:lnTo>
                  <a:lnTo>
                    <a:pt x="507" y="165"/>
                  </a:lnTo>
                  <a:lnTo>
                    <a:pt x="509" y="175"/>
                  </a:lnTo>
                  <a:lnTo>
                    <a:pt x="509" y="175"/>
                  </a:lnTo>
                  <a:lnTo>
                    <a:pt x="509" y="185"/>
                  </a:lnTo>
                  <a:lnTo>
                    <a:pt x="507" y="193"/>
                  </a:lnTo>
                  <a:lnTo>
                    <a:pt x="503" y="201"/>
                  </a:lnTo>
                  <a:lnTo>
                    <a:pt x="499" y="204"/>
                  </a:lnTo>
                  <a:lnTo>
                    <a:pt x="493" y="210"/>
                  </a:lnTo>
                  <a:lnTo>
                    <a:pt x="487" y="212"/>
                  </a:lnTo>
                  <a:lnTo>
                    <a:pt x="479" y="214"/>
                  </a:lnTo>
                  <a:lnTo>
                    <a:pt x="470" y="214"/>
                  </a:lnTo>
                  <a:lnTo>
                    <a:pt x="470" y="214"/>
                  </a:lnTo>
                  <a:lnTo>
                    <a:pt x="458" y="214"/>
                  </a:lnTo>
                  <a:lnTo>
                    <a:pt x="448" y="210"/>
                  </a:lnTo>
                  <a:lnTo>
                    <a:pt x="440" y="206"/>
                  </a:lnTo>
                  <a:lnTo>
                    <a:pt x="434" y="199"/>
                  </a:lnTo>
                  <a:lnTo>
                    <a:pt x="434" y="199"/>
                  </a:lnTo>
                  <a:lnTo>
                    <a:pt x="432" y="193"/>
                  </a:lnTo>
                  <a:lnTo>
                    <a:pt x="430" y="185"/>
                  </a:lnTo>
                  <a:lnTo>
                    <a:pt x="428" y="165"/>
                  </a:lnTo>
                  <a:lnTo>
                    <a:pt x="409" y="165"/>
                  </a:lnTo>
                  <a:lnTo>
                    <a:pt x="409" y="165"/>
                  </a:lnTo>
                  <a:lnTo>
                    <a:pt x="409" y="181"/>
                  </a:lnTo>
                  <a:lnTo>
                    <a:pt x="411" y="195"/>
                  </a:lnTo>
                  <a:lnTo>
                    <a:pt x="415" y="206"/>
                  </a:lnTo>
                  <a:lnTo>
                    <a:pt x="422" y="214"/>
                  </a:lnTo>
                  <a:lnTo>
                    <a:pt x="430" y="222"/>
                  </a:lnTo>
                  <a:lnTo>
                    <a:pt x="442" y="228"/>
                  </a:lnTo>
                  <a:lnTo>
                    <a:pt x="454" y="230"/>
                  </a:lnTo>
                  <a:lnTo>
                    <a:pt x="470" y="232"/>
                  </a:lnTo>
                  <a:lnTo>
                    <a:pt x="470" y="232"/>
                  </a:lnTo>
                  <a:lnTo>
                    <a:pt x="483" y="230"/>
                  </a:lnTo>
                  <a:lnTo>
                    <a:pt x="495" y="228"/>
                  </a:lnTo>
                  <a:lnTo>
                    <a:pt x="505" y="224"/>
                  </a:lnTo>
                  <a:lnTo>
                    <a:pt x="513" y="216"/>
                  </a:lnTo>
                  <a:lnTo>
                    <a:pt x="521" y="208"/>
                  </a:lnTo>
                  <a:lnTo>
                    <a:pt x="525" y="199"/>
                  </a:lnTo>
                  <a:lnTo>
                    <a:pt x="529" y="187"/>
                  </a:lnTo>
                  <a:lnTo>
                    <a:pt x="529" y="173"/>
                  </a:lnTo>
                  <a:lnTo>
                    <a:pt x="529" y="173"/>
                  </a:lnTo>
                  <a:lnTo>
                    <a:pt x="527" y="153"/>
                  </a:lnTo>
                  <a:lnTo>
                    <a:pt x="525" y="147"/>
                  </a:lnTo>
                  <a:lnTo>
                    <a:pt x="521" y="140"/>
                  </a:lnTo>
                  <a:lnTo>
                    <a:pt x="521" y="140"/>
                  </a:lnTo>
                  <a:lnTo>
                    <a:pt x="513" y="130"/>
                  </a:lnTo>
                  <a:lnTo>
                    <a:pt x="499" y="120"/>
                  </a:lnTo>
                  <a:lnTo>
                    <a:pt x="499" y="120"/>
                  </a:lnTo>
                  <a:lnTo>
                    <a:pt x="474" y="104"/>
                  </a:lnTo>
                  <a:lnTo>
                    <a:pt x="474" y="104"/>
                  </a:lnTo>
                  <a:lnTo>
                    <a:pt x="442" y="83"/>
                  </a:lnTo>
                  <a:lnTo>
                    <a:pt x="442" y="83"/>
                  </a:lnTo>
                  <a:lnTo>
                    <a:pt x="438" y="77"/>
                  </a:lnTo>
                  <a:lnTo>
                    <a:pt x="434" y="69"/>
                  </a:lnTo>
                  <a:lnTo>
                    <a:pt x="432" y="61"/>
                  </a:lnTo>
                  <a:lnTo>
                    <a:pt x="430" y="51"/>
                  </a:lnTo>
                  <a:lnTo>
                    <a:pt x="430" y="51"/>
                  </a:lnTo>
                  <a:lnTo>
                    <a:pt x="432" y="43"/>
                  </a:lnTo>
                  <a:lnTo>
                    <a:pt x="434" y="35"/>
                  </a:lnTo>
                  <a:lnTo>
                    <a:pt x="436" y="30"/>
                  </a:lnTo>
                  <a:lnTo>
                    <a:pt x="440" y="26"/>
                  </a:lnTo>
                  <a:lnTo>
                    <a:pt x="446" y="22"/>
                  </a:lnTo>
                  <a:lnTo>
                    <a:pt x="454" y="18"/>
                  </a:lnTo>
                  <a:lnTo>
                    <a:pt x="462" y="18"/>
                  </a:lnTo>
                  <a:lnTo>
                    <a:pt x="470" y="16"/>
                  </a:lnTo>
                  <a:lnTo>
                    <a:pt x="470" y="16"/>
                  </a:lnTo>
                  <a:close/>
                  <a:moveTo>
                    <a:pt x="1059" y="4"/>
                  </a:moveTo>
                  <a:lnTo>
                    <a:pt x="989" y="228"/>
                  </a:lnTo>
                  <a:lnTo>
                    <a:pt x="1008" y="228"/>
                  </a:lnTo>
                  <a:lnTo>
                    <a:pt x="1026" y="169"/>
                  </a:lnTo>
                  <a:lnTo>
                    <a:pt x="1114" y="169"/>
                  </a:lnTo>
                  <a:lnTo>
                    <a:pt x="1132" y="228"/>
                  </a:lnTo>
                  <a:lnTo>
                    <a:pt x="1152" y="228"/>
                  </a:lnTo>
                  <a:lnTo>
                    <a:pt x="1083" y="4"/>
                  </a:lnTo>
                  <a:lnTo>
                    <a:pt x="1059" y="4"/>
                  </a:lnTo>
                  <a:close/>
                  <a:moveTo>
                    <a:pt x="1032" y="151"/>
                  </a:moveTo>
                  <a:lnTo>
                    <a:pt x="1069" y="26"/>
                  </a:lnTo>
                  <a:lnTo>
                    <a:pt x="1071" y="26"/>
                  </a:lnTo>
                  <a:lnTo>
                    <a:pt x="1108" y="151"/>
                  </a:lnTo>
                  <a:lnTo>
                    <a:pt x="1032" y="151"/>
                  </a:lnTo>
                  <a:close/>
                  <a:moveTo>
                    <a:pt x="242" y="92"/>
                  </a:moveTo>
                  <a:lnTo>
                    <a:pt x="242" y="92"/>
                  </a:lnTo>
                  <a:lnTo>
                    <a:pt x="244" y="87"/>
                  </a:lnTo>
                  <a:lnTo>
                    <a:pt x="246" y="79"/>
                  </a:lnTo>
                  <a:lnTo>
                    <a:pt x="247" y="57"/>
                  </a:lnTo>
                  <a:lnTo>
                    <a:pt x="247" y="57"/>
                  </a:lnTo>
                  <a:lnTo>
                    <a:pt x="247" y="43"/>
                  </a:lnTo>
                  <a:lnTo>
                    <a:pt x="246" y="31"/>
                  </a:lnTo>
                  <a:lnTo>
                    <a:pt x="242" y="24"/>
                  </a:lnTo>
                  <a:lnTo>
                    <a:pt x="236" y="16"/>
                  </a:lnTo>
                  <a:lnTo>
                    <a:pt x="236" y="16"/>
                  </a:lnTo>
                  <a:lnTo>
                    <a:pt x="230" y="10"/>
                  </a:lnTo>
                  <a:lnTo>
                    <a:pt x="220" y="8"/>
                  </a:lnTo>
                  <a:lnTo>
                    <a:pt x="208" y="4"/>
                  </a:lnTo>
                  <a:lnTo>
                    <a:pt x="194" y="4"/>
                  </a:lnTo>
                  <a:lnTo>
                    <a:pt x="132" y="4"/>
                  </a:lnTo>
                  <a:lnTo>
                    <a:pt x="132" y="228"/>
                  </a:lnTo>
                  <a:lnTo>
                    <a:pt x="151" y="228"/>
                  </a:lnTo>
                  <a:lnTo>
                    <a:pt x="151" y="120"/>
                  </a:lnTo>
                  <a:lnTo>
                    <a:pt x="189" y="120"/>
                  </a:lnTo>
                  <a:lnTo>
                    <a:pt x="189" y="120"/>
                  </a:lnTo>
                  <a:lnTo>
                    <a:pt x="198" y="120"/>
                  </a:lnTo>
                  <a:lnTo>
                    <a:pt x="206" y="122"/>
                  </a:lnTo>
                  <a:lnTo>
                    <a:pt x="212" y="126"/>
                  </a:lnTo>
                  <a:lnTo>
                    <a:pt x="218" y="130"/>
                  </a:lnTo>
                  <a:lnTo>
                    <a:pt x="218" y="130"/>
                  </a:lnTo>
                  <a:lnTo>
                    <a:pt x="224" y="142"/>
                  </a:lnTo>
                  <a:lnTo>
                    <a:pt x="226" y="153"/>
                  </a:lnTo>
                  <a:lnTo>
                    <a:pt x="226" y="171"/>
                  </a:lnTo>
                  <a:lnTo>
                    <a:pt x="226" y="171"/>
                  </a:lnTo>
                  <a:lnTo>
                    <a:pt x="228" y="210"/>
                  </a:lnTo>
                  <a:lnTo>
                    <a:pt x="230" y="228"/>
                  </a:lnTo>
                  <a:lnTo>
                    <a:pt x="247" y="228"/>
                  </a:lnTo>
                  <a:lnTo>
                    <a:pt x="247" y="228"/>
                  </a:lnTo>
                  <a:lnTo>
                    <a:pt x="246" y="203"/>
                  </a:lnTo>
                  <a:lnTo>
                    <a:pt x="246" y="203"/>
                  </a:lnTo>
                  <a:lnTo>
                    <a:pt x="244" y="144"/>
                  </a:lnTo>
                  <a:lnTo>
                    <a:pt x="244" y="144"/>
                  </a:lnTo>
                  <a:lnTo>
                    <a:pt x="242" y="130"/>
                  </a:lnTo>
                  <a:lnTo>
                    <a:pt x="240" y="124"/>
                  </a:lnTo>
                  <a:lnTo>
                    <a:pt x="236" y="120"/>
                  </a:lnTo>
                  <a:lnTo>
                    <a:pt x="236" y="120"/>
                  </a:lnTo>
                  <a:lnTo>
                    <a:pt x="228" y="116"/>
                  </a:lnTo>
                  <a:lnTo>
                    <a:pt x="212" y="112"/>
                  </a:lnTo>
                  <a:lnTo>
                    <a:pt x="212" y="110"/>
                  </a:lnTo>
                  <a:lnTo>
                    <a:pt x="212" y="110"/>
                  </a:lnTo>
                  <a:lnTo>
                    <a:pt x="222" y="108"/>
                  </a:lnTo>
                  <a:lnTo>
                    <a:pt x="230" y="104"/>
                  </a:lnTo>
                  <a:lnTo>
                    <a:pt x="238" y="98"/>
                  </a:lnTo>
                  <a:lnTo>
                    <a:pt x="242" y="92"/>
                  </a:lnTo>
                  <a:lnTo>
                    <a:pt x="242" y="92"/>
                  </a:lnTo>
                  <a:close/>
                  <a:moveTo>
                    <a:pt x="185" y="102"/>
                  </a:moveTo>
                  <a:lnTo>
                    <a:pt x="151" y="102"/>
                  </a:lnTo>
                  <a:lnTo>
                    <a:pt x="151" y="22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208" y="22"/>
                  </a:lnTo>
                  <a:lnTo>
                    <a:pt x="214" y="26"/>
                  </a:lnTo>
                  <a:lnTo>
                    <a:pt x="218" y="28"/>
                  </a:lnTo>
                  <a:lnTo>
                    <a:pt x="218" y="28"/>
                  </a:lnTo>
                  <a:lnTo>
                    <a:pt x="222" y="31"/>
                  </a:lnTo>
                  <a:lnTo>
                    <a:pt x="226" y="39"/>
                  </a:lnTo>
                  <a:lnTo>
                    <a:pt x="228" y="47"/>
                  </a:lnTo>
                  <a:lnTo>
                    <a:pt x="228" y="57"/>
                  </a:lnTo>
                  <a:lnTo>
                    <a:pt x="228" y="57"/>
                  </a:lnTo>
                  <a:lnTo>
                    <a:pt x="228" y="69"/>
                  </a:lnTo>
                  <a:lnTo>
                    <a:pt x="226" y="81"/>
                  </a:lnTo>
                  <a:lnTo>
                    <a:pt x="222" y="88"/>
                  </a:lnTo>
                  <a:lnTo>
                    <a:pt x="218" y="92"/>
                  </a:lnTo>
                  <a:lnTo>
                    <a:pt x="218" y="92"/>
                  </a:lnTo>
                  <a:lnTo>
                    <a:pt x="212" y="98"/>
                  </a:lnTo>
                  <a:lnTo>
                    <a:pt x="204" y="100"/>
                  </a:lnTo>
                  <a:lnTo>
                    <a:pt x="194" y="102"/>
                  </a:lnTo>
                  <a:lnTo>
                    <a:pt x="185" y="102"/>
                  </a:lnTo>
                  <a:lnTo>
                    <a:pt x="185" y="102"/>
                  </a:lnTo>
                  <a:close/>
                  <a:moveTo>
                    <a:pt x="1156" y="22"/>
                  </a:moveTo>
                  <a:lnTo>
                    <a:pt x="1209" y="22"/>
                  </a:lnTo>
                  <a:lnTo>
                    <a:pt x="1209" y="228"/>
                  </a:lnTo>
                  <a:lnTo>
                    <a:pt x="1228" y="228"/>
                  </a:lnTo>
                  <a:lnTo>
                    <a:pt x="1228" y="22"/>
                  </a:lnTo>
                  <a:lnTo>
                    <a:pt x="1283" y="22"/>
                  </a:lnTo>
                  <a:lnTo>
                    <a:pt x="1283" y="4"/>
                  </a:lnTo>
                  <a:lnTo>
                    <a:pt x="1156" y="4"/>
                  </a:lnTo>
                  <a:lnTo>
                    <a:pt x="1156" y="22"/>
                  </a:lnTo>
                  <a:close/>
                  <a:moveTo>
                    <a:pt x="1307" y="228"/>
                  </a:moveTo>
                  <a:lnTo>
                    <a:pt x="1327" y="228"/>
                  </a:lnTo>
                  <a:lnTo>
                    <a:pt x="1327" y="4"/>
                  </a:lnTo>
                  <a:lnTo>
                    <a:pt x="1307" y="4"/>
                  </a:lnTo>
                  <a:lnTo>
                    <a:pt x="1307" y="228"/>
                  </a:lnTo>
                  <a:close/>
                  <a:moveTo>
                    <a:pt x="92" y="12"/>
                  </a:moveTo>
                  <a:lnTo>
                    <a:pt x="92" y="12"/>
                  </a:lnTo>
                  <a:lnTo>
                    <a:pt x="86" y="8"/>
                  </a:lnTo>
                  <a:lnTo>
                    <a:pt x="78" y="6"/>
                  </a:lnTo>
                  <a:lnTo>
                    <a:pt x="61" y="4"/>
                  </a:lnTo>
                  <a:lnTo>
                    <a:pt x="0" y="4"/>
                  </a:lnTo>
                  <a:lnTo>
                    <a:pt x="0" y="228"/>
                  </a:lnTo>
                  <a:lnTo>
                    <a:pt x="19" y="228"/>
                  </a:lnTo>
                  <a:lnTo>
                    <a:pt x="19" y="124"/>
                  </a:lnTo>
                  <a:lnTo>
                    <a:pt x="57" y="124"/>
                  </a:lnTo>
                  <a:lnTo>
                    <a:pt x="57" y="124"/>
                  </a:lnTo>
                  <a:lnTo>
                    <a:pt x="71" y="122"/>
                  </a:lnTo>
                  <a:lnTo>
                    <a:pt x="82" y="120"/>
                  </a:lnTo>
                  <a:lnTo>
                    <a:pt x="90" y="114"/>
                  </a:lnTo>
                  <a:lnTo>
                    <a:pt x="98" y="108"/>
                  </a:lnTo>
                  <a:lnTo>
                    <a:pt x="98" y="108"/>
                  </a:lnTo>
                  <a:lnTo>
                    <a:pt x="104" y="98"/>
                  </a:lnTo>
                  <a:lnTo>
                    <a:pt x="108" y="88"/>
                  </a:lnTo>
                  <a:lnTo>
                    <a:pt x="110" y="75"/>
                  </a:lnTo>
                  <a:lnTo>
                    <a:pt x="110" y="59"/>
                  </a:lnTo>
                  <a:lnTo>
                    <a:pt x="110" y="59"/>
                  </a:lnTo>
                  <a:lnTo>
                    <a:pt x="110" y="43"/>
                  </a:lnTo>
                  <a:lnTo>
                    <a:pt x="106" y="30"/>
                  </a:lnTo>
                  <a:lnTo>
                    <a:pt x="100" y="20"/>
                  </a:lnTo>
                  <a:lnTo>
                    <a:pt x="92" y="12"/>
                  </a:lnTo>
                  <a:lnTo>
                    <a:pt x="92" y="12"/>
                  </a:lnTo>
                  <a:close/>
                  <a:moveTo>
                    <a:pt x="57" y="106"/>
                  </a:moveTo>
                  <a:lnTo>
                    <a:pt x="19" y="106"/>
                  </a:lnTo>
                  <a:lnTo>
                    <a:pt x="19" y="22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71" y="22"/>
                  </a:lnTo>
                  <a:lnTo>
                    <a:pt x="76" y="24"/>
                  </a:lnTo>
                  <a:lnTo>
                    <a:pt x="80" y="28"/>
                  </a:lnTo>
                  <a:lnTo>
                    <a:pt x="80" y="28"/>
                  </a:lnTo>
                  <a:lnTo>
                    <a:pt x="84" y="33"/>
                  </a:lnTo>
                  <a:lnTo>
                    <a:pt x="88" y="41"/>
                  </a:lnTo>
                  <a:lnTo>
                    <a:pt x="90" y="49"/>
                  </a:lnTo>
                  <a:lnTo>
                    <a:pt x="90" y="61"/>
                  </a:lnTo>
                  <a:lnTo>
                    <a:pt x="90" y="61"/>
                  </a:lnTo>
                  <a:lnTo>
                    <a:pt x="90" y="73"/>
                  </a:lnTo>
                  <a:lnTo>
                    <a:pt x="88" y="81"/>
                  </a:lnTo>
                  <a:lnTo>
                    <a:pt x="86" y="88"/>
                  </a:lnTo>
                  <a:lnTo>
                    <a:pt x="82" y="96"/>
                  </a:lnTo>
                  <a:lnTo>
                    <a:pt x="76" y="100"/>
                  </a:lnTo>
                  <a:lnTo>
                    <a:pt x="71" y="104"/>
                  </a:lnTo>
                  <a:lnTo>
                    <a:pt x="65" y="106"/>
                  </a:lnTo>
                  <a:lnTo>
                    <a:pt x="57" y="106"/>
                  </a:lnTo>
                  <a:lnTo>
                    <a:pt x="57" y="106"/>
                  </a:lnTo>
                  <a:close/>
                  <a:moveTo>
                    <a:pt x="582" y="122"/>
                  </a:moveTo>
                  <a:lnTo>
                    <a:pt x="660" y="122"/>
                  </a:lnTo>
                  <a:lnTo>
                    <a:pt x="660" y="104"/>
                  </a:lnTo>
                  <a:lnTo>
                    <a:pt x="582" y="104"/>
                  </a:lnTo>
                  <a:lnTo>
                    <a:pt x="582" y="22"/>
                  </a:lnTo>
                  <a:lnTo>
                    <a:pt x="664" y="22"/>
                  </a:lnTo>
                  <a:lnTo>
                    <a:pt x="664" y="4"/>
                  </a:lnTo>
                  <a:lnTo>
                    <a:pt x="562" y="4"/>
                  </a:lnTo>
                  <a:lnTo>
                    <a:pt x="562" y="228"/>
                  </a:lnTo>
                  <a:lnTo>
                    <a:pt x="666" y="228"/>
                  </a:lnTo>
                  <a:lnTo>
                    <a:pt x="666" y="210"/>
                  </a:lnTo>
                  <a:lnTo>
                    <a:pt x="582" y="210"/>
                  </a:lnTo>
                  <a:lnTo>
                    <a:pt x="582" y="122"/>
                  </a:lnTo>
                  <a:close/>
                  <a:moveTo>
                    <a:pt x="816" y="201"/>
                  </a:moveTo>
                  <a:lnTo>
                    <a:pt x="816" y="201"/>
                  </a:lnTo>
                  <a:lnTo>
                    <a:pt x="725" y="4"/>
                  </a:lnTo>
                  <a:lnTo>
                    <a:pt x="694" y="4"/>
                  </a:lnTo>
                  <a:lnTo>
                    <a:pt x="694" y="228"/>
                  </a:lnTo>
                  <a:lnTo>
                    <a:pt x="713" y="228"/>
                  </a:lnTo>
                  <a:lnTo>
                    <a:pt x="713" y="30"/>
                  </a:lnTo>
                  <a:lnTo>
                    <a:pt x="715" y="30"/>
                  </a:lnTo>
                  <a:lnTo>
                    <a:pt x="806" y="228"/>
                  </a:lnTo>
                  <a:lnTo>
                    <a:pt x="835" y="228"/>
                  </a:lnTo>
                  <a:lnTo>
                    <a:pt x="835" y="4"/>
                  </a:lnTo>
                  <a:lnTo>
                    <a:pt x="816" y="4"/>
                  </a:lnTo>
                  <a:lnTo>
                    <a:pt x="816" y="201"/>
                  </a:lnTo>
                  <a:close/>
                  <a:moveTo>
                    <a:pt x="859" y="22"/>
                  </a:moveTo>
                  <a:lnTo>
                    <a:pt x="912" y="22"/>
                  </a:lnTo>
                  <a:lnTo>
                    <a:pt x="912" y="228"/>
                  </a:lnTo>
                  <a:lnTo>
                    <a:pt x="932" y="228"/>
                  </a:lnTo>
                  <a:lnTo>
                    <a:pt x="932" y="22"/>
                  </a:lnTo>
                  <a:lnTo>
                    <a:pt x="987" y="22"/>
                  </a:lnTo>
                  <a:lnTo>
                    <a:pt x="987" y="4"/>
                  </a:lnTo>
                  <a:lnTo>
                    <a:pt x="859" y="4"/>
                  </a:lnTo>
                  <a:lnTo>
                    <a:pt x="859" y="22"/>
                  </a:lnTo>
                  <a:close/>
                  <a:moveTo>
                    <a:pt x="303" y="122"/>
                  </a:moveTo>
                  <a:lnTo>
                    <a:pt x="381" y="122"/>
                  </a:lnTo>
                  <a:lnTo>
                    <a:pt x="381" y="104"/>
                  </a:lnTo>
                  <a:lnTo>
                    <a:pt x="303" y="104"/>
                  </a:lnTo>
                  <a:lnTo>
                    <a:pt x="303" y="22"/>
                  </a:lnTo>
                  <a:lnTo>
                    <a:pt x="383" y="22"/>
                  </a:lnTo>
                  <a:lnTo>
                    <a:pt x="383" y="4"/>
                  </a:lnTo>
                  <a:lnTo>
                    <a:pt x="283" y="4"/>
                  </a:lnTo>
                  <a:lnTo>
                    <a:pt x="283" y="228"/>
                  </a:lnTo>
                  <a:lnTo>
                    <a:pt x="387" y="228"/>
                  </a:lnTo>
                  <a:lnTo>
                    <a:pt x="387" y="210"/>
                  </a:lnTo>
                  <a:lnTo>
                    <a:pt x="303" y="210"/>
                  </a:lnTo>
                  <a:lnTo>
                    <a:pt x="303" y="122"/>
                  </a:lnTo>
                  <a:close/>
                  <a:moveTo>
                    <a:pt x="1655" y="201"/>
                  </a:moveTo>
                  <a:lnTo>
                    <a:pt x="1655" y="201"/>
                  </a:lnTo>
                  <a:lnTo>
                    <a:pt x="1564" y="4"/>
                  </a:lnTo>
                  <a:lnTo>
                    <a:pt x="1535" y="4"/>
                  </a:lnTo>
                  <a:lnTo>
                    <a:pt x="1535" y="228"/>
                  </a:lnTo>
                  <a:lnTo>
                    <a:pt x="1555" y="228"/>
                  </a:lnTo>
                  <a:lnTo>
                    <a:pt x="1555" y="30"/>
                  </a:lnTo>
                  <a:lnTo>
                    <a:pt x="1555" y="30"/>
                  </a:lnTo>
                  <a:lnTo>
                    <a:pt x="1645" y="228"/>
                  </a:lnTo>
                  <a:lnTo>
                    <a:pt x="1674" y="228"/>
                  </a:lnTo>
                  <a:lnTo>
                    <a:pt x="1674" y="4"/>
                  </a:lnTo>
                  <a:lnTo>
                    <a:pt x="1655" y="4"/>
                  </a:lnTo>
                  <a:lnTo>
                    <a:pt x="1655" y="201"/>
                  </a:lnTo>
                  <a:close/>
                  <a:moveTo>
                    <a:pt x="3096" y="92"/>
                  </a:moveTo>
                  <a:lnTo>
                    <a:pt x="3096" y="92"/>
                  </a:lnTo>
                  <a:lnTo>
                    <a:pt x="3100" y="87"/>
                  </a:lnTo>
                  <a:lnTo>
                    <a:pt x="3101" y="79"/>
                  </a:lnTo>
                  <a:lnTo>
                    <a:pt x="3101" y="57"/>
                  </a:lnTo>
                  <a:lnTo>
                    <a:pt x="3101" y="57"/>
                  </a:lnTo>
                  <a:lnTo>
                    <a:pt x="3101" y="43"/>
                  </a:lnTo>
                  <a:lnTo>
                    <a:pt x="3100" y="31"/>
                  </a:lnTo>
                  <a:lnTo>
                    <a:pt x="3096" y="24"/>
                  </a:lnTo>
                  <a:lnTo>
                    <a:pt x="3092" y="16"/>
                  </a:lnTo>
                  <a:lnTo>
                    <a:pt x="3092" y="16"/>
                  </a:lnTo>
                  <a:lnTo>
                    <a:pt x="3084" y="10"/>
                  </a:lnTo>
                  <a:lnTo>
                    <a:pt x="3076" y="8"/>
                  </a:lnTo>
                  <a:lnTo>
                    <a:pt x="3062" y="4"/>
                  </a:lnTo>
                  <a:lnTo>
                    <a:pt x="3048" y="4"/>
                  </a:lnTo>
                  <a:lnTo>
                    <a:pt x="2987" y="4"/>
                  </a:lnTo>
                  <a:lnTo>
                    <a:pt x="2987" y="228"/>
                  </a:lnTo>
                  <a:lnTo>
                    <a:pt x="3007" y="228"/>
                  </a:lnTo>
                  <a:lnTo>
                    <a:pt x="3007" y="120"/>
                  </a:lnTo>
                  <a:lnTo>
                    <a:pt x="3044" y="120"/>
                  </a:lnTo>
                  <a:lnTo>
                    <a:pt x="3044" y="120"/>
                  </a:lnTo>
                  <a:lnTo>
                    <a:pt x="3052" y="120"/>
                  </a:lnTo>
                  <a:lnTo>
                    <a:pt x="3060" y="122"/>
                  </a:lnTo>
                  <a:lnTo>
                    <a:pt x="3068" y="126"/>
                  </a:lnTo>
                  <a:lnTo>
                    <a:pt x="3072" y="130"/>
                  </a:lnTo>
                  <a:lnTo>
                    <a:pt x="3072" y="130"/>
                  </a:lnTo>
                  <a:lnTo>
                    <a:pt x="3078" y="142"/>
                  </a:lnTo>
                  <a:lnTo>
                    <a:pt x="3082" y="153"/>
                  </a:lnTo>
                  <a:lnTo>
                    <a:pt x="3082" y="171"/>
                  </a:lnTo>
                  <a:lnTo>
                    <a:pt x="3082" y="171"/>
                  </a:lnTo>
                  <a:lnTo>
                    <a:pt x="3082" y="210"/>
                  </a:lnTo>
                  <a:lnTo>
                    <a:pt x="3084" y="228"/>
                  </a:lnTo>
                  <a:lnTo>
                    <a:pt x="3101" y="228"/>
                  </a:lnTo>
                  <a:lnTo>
                    <a:pt x="3101" y="228"/>
                  </a:lnTo>
                  <a:lnTo>
                    <a:pt x="3101" y="203"/>
                  </a:lnTo>
                  <a:lnTo>
                    <a:pt x="3101" y="203"/>
                  </a:lnTo>
                  <a:lnTo>
                    <a:pt x="3100" y="144"/>
                  </a:lnTo>
                  <a:lnTo>
                    <a:pt x="3100" y="144"/>
                  </a:lnTo>
                  <a:lnTo>
                    <a:pt x="3096" y="130"/>
                  </a:lnTo>
                  <a:lnTo>
                    <a:pt x="3094" y="124"/>
                  </a:lnTo>
                  <a:lnTo>
                    <a:pt x="3090" y="120"/>
                  </a:lnTo>
                  <a:lnTo>
                    <a:pt x="3090" y="120"/>
                  </a:lnTo>
                  <a:lnTo>
                    <a:pt x="3082" y="116"/>
                  </a:lnTo>
                  <a:lnTo>
                    <a:pt x="3068" y="112"/>
                  </a:lnTo>
                  <a:lnTo>
                    <a:pt x="3068" y="110"/>
                  </a:lnTo>
                  <a:lnTo>
                    <a:pt x="3068" y="110"/>
                  </a:lnTo>
                  <a:lnTo>
                    <a:pt x="3078" y="108"/>
                  </a:lnTo>
                  <a:lnTo>
                    <a:pt x="3086" y="104"/>
                  </a:lnTo>
                  <a:lnTo>
                    <a:pt x="3092" y="98"/>
                  </a:lnTo>
                  <a:lnTo>
                    <a:pt x="3096" y="92"/>
                  </a:lnTo>
                  <a:lnTo>
                    <a:pt x="3096" y="92"/>
                  </a:lnTo>
                  <a:close/>
                  <a:moveTo>
                    <a:pt x="3039" y="102"/>
                  </a:moveTo>
                  <a:lnTo>
                    <a:pt x="3007" y="102"/>
                  </a:lnTo>
                  <a:lnTo>
                    <a:pt x="3007" y="22"/>
                  </a:lnTo>
                  <a:lnTo>
                    <a:pt x="3046" y="22"/>
                  </a:lnTo>
                  <a:lnTo>
                    <a:pt x="3046" y="22"/>
                  </a:lnTo>
                  <a:lnTo>
                    <a:pt x="3064" y="22"/>
                  </a:lnTo>
                  <a:lnTo>
                    <a:pt x="3070" y="26"/>
                  </a:lnTo>
                  <a:lnTo>
                    <a:pt x="3074" y="28"/>
                  </a:lnTo>
                  <a:lnTo>
                    <a:pt x="3074" y="28"/>
                  </a:lnTo>
                  <a:lnTo>
                    <a:pt x="3078" y="31"/>
                  </a:lnTo>
                  <a:lnTo>
                    <a:pt x="3080" y="39"/>
                  </a:lnTo>
                  <a:lnTo>
                    <a:pt x="3082" y="47"/>
                  </a:lnTo>
                  <a:lnTo>
                    <a:pt x="3082" y="57"/>
                  </a:lnTo>
                  <a:lnTo>
                    <a:pt x="3082" y="57"/>
                  </a:lnTo>
                  <a:lnTo>
                    <a:pt x="3082" y="69"/>
                  </a:lnTo>
                  <a:lnTo>
                    <a:pt x="3080" y="81"/>
                  </a:lnTo>
                  <a:lnTo>
                    <a:pt x="3076" y="88"/>
                  </a:lnTo>
                  <a:lnTo>
                    <a:pt x="3072" y="92"/>
                  </a:lnTo>
                  <a:lnTo>
                    <a:pt x="3072" y="92"/>
                  </a:lnTo>
                  <a:lnTo>
                    <a:pt x="3066" y="98"/>
                  </a:lnTo>
                  <a:lnTo>
                    <a:pt x="3058" y="100"/>
                  </a:lnTo>
                  <a:lnTo>
                    <a:pt x="3050" y="102"/>
                  </a:lnTo>
                  <a:lnTo>
                    <a:pt x="3039" y="102"/>
                  </a:lnTo>
                  <a:lnTo>
                    <a:pt x="3039" y="102"/>
                  </a:lnTo>
                  <a:close/>
                  <a:moveTo>
                    <a:pt x="2885" y="16"/>
                  </a:moveTo>
                  <a:lnTo>
                    <a:pt x="2885" y="16"/>
                  </a:lnTo>
                  <a:lnTo>
                    <a:pt x="2897" y="18"/>
                  </a:lnTo>
                  <a:lnTo>
                    <a:pt x="2905" y="20"/>
                  </a:lnTo>
                  <a:lnTo>
                    <a:pt x="2913" y="24"/>
                  </a:lnTo>
                  <a:lnTo>
                    <a:pt x="2919" y="28"/>
                  </a:lnTo>
                  <a:lnTo>
                    <a:pt x="2925" y="33"/>
                  </a:lnTo>
                  <a:lnTo>
                    <a:pt x="2927" y="41"/>
                  </a:lnTo>
                  <a:lnTo>
                    <a:pt x="2929" y="51"/>
                  </a:lnTo>
                  <a:lnTo>
                    <a:pt x="2930" y="61"/>
                  </a:lnTo>
                  <a:lnTo>
                    <a:pt x="2950" y="61"/>
                  </a:lnTo>
                  <a:lnTo>
                    <a:pt x="2950" y="61"/>
                  </a:lnTo>
                  <a:lnTo>
                    <a:pt x="2948" y="47"/>
                  </a:lnTo>
                  <a:lnTo>
                    <a:pt x="2946" y="33"/>
                  </a:lnTo>
                  <a:lnTo>
                    <a:pt x="2942" y="24"/>
                  </a:lnTo>
                  <a:lnTo>
                    <a:pt x="2934" y="16"/>
                  </a:lnTo>
                  <a:lnTo>
                    <a:pt x="2925" y="8"/>
                  </a:lnTo>
                  <a:lnTo>
                    <a:pt x="2915" y="4"/>
                  </a:lnTo>
                  <a:lnTo>
                    <a:pt x="2901" y="0"/>
                  </a:lnTo>
                  <a:lnTo>
                    <a:pt x="2885" y="0"/>
                  </a:lnTo>
                  <a:lnTo>
                    <a:pt x="2885" y="0"/>
                  </a:lnTo>
                  <a:lnTo>
                    <a:pt x="2870" y="0"/>
                  </a:lnTo>
                  <a:lnTo>
                    <a:pt x="2858" y="4"/>
                  </a:lnTo>
                  <a:lnTo>
                    <a:pt x="2846" y="12"/>
                  </a:lnTo>
                  <a:lnTo>
                    <a:pt x="2836" y="20"/>
                  </a:lnTo>
                  <a:lnTo>
                    <a:pt x="2836" y="20"/>
                  </a:lnTo>
                  <a:lnTo>
                    <a:pt x="2830" y="30"/>
                  </a:lnTo>
                  <a:lnTo>
                    <a:pt x="2826" y="39"/>
                  </a:lnTo>
                  <a:lnTo>
                    <a:pt x="2822" y="53"/>
                  </a:lnTo>
                  <a:lnTo>
                    <a:pt x="2820" y="67"/>
                  </a:lnTo>
                  <a:lnTo>
                    <a:pt x="2820" y="67"/>
                  </a:lnTo>
                  <a:lnTo>
                    <a:pt x="2818" y="116"/>
                  </a:lnTo>
                  <a:lnTo>
                    <a:pt x="2818" y="116"/>
                  </a:lnTo>
                  <a:lnTo>
                    <a:pt x="2820" y="165"/>
                  </a:lnTo>
                  <a:lnTo>
                    <a:pt x="2820" y="165"/>
                  </a:lnTo>
                  <a:lnTo>
                    <a:pt x="2822" y="179"/>
                  </a:lnTo>
                  <a:lnTo>
                    <a:pt x="2826" y="193"/>
                  </a:lnTo>
                  <a:lnTo>
                    <a:pt x="2830" y="203"/>
                  </a:lnTo>
                  <a:lnTo>
                    <a:pt x="2836" y="212"/>
                  </a:lnTo>
                  <a:lnTo>
                    <a:pt x="2836" y="212"/>
                  </a:lnTo>
                  <a:lnTo>
                    <a:pt x="2846" y="220"/>
                  </a:lnTo>
                  <a:lnTo>
                    <a:pt x="2858" y="226"/>
                  </a:lnTo>
                  <a:lnTo>
                    <a:pt x="2870" y="230"/>
                  </a:lnTo>
                  <a:lnTo>
                    <a:pt x="2885" y="232"/>
                  </a:lnTo>
                  <a:lnTo>
                    <a:pt x="2885" y="232"/>
                  </a:lnTo>
                  <a:lnTo>
                    <a:pt x="2917" y="230"/>
                  </a:lnTo>
                  <a:lnTo>
                    <a:pt x="2932" y="226"/>
                  </a:lnTo>
                  <a:lnTo>
                    <a:pt x="2948" y="222"/>
                  </a:lnTo>
                  <a:lnTo>
                    <a:pt x="2948" y="110"/>
                  </a:lnTo>
                  <a:lnTo>
                    <a:pt x="2883" y="110"/>
                  </a:lnTo>
                  <a:lnTo>
                    <a:pt x="2883" y="128"/>
                  </a:lnTo>
                  <a:lnTo>
                    <a:pt x="2929" y="128"/>
                  </a:lnTo>
                  <a:lnTo>
                    <a:pt x="2929" y="208"/>
                  </a:lnTo>
                  <a:lnTo>
                    <a:pt x="2929" y="208"/>
                  </a:lnTo>
                  <a:lnTo>
                    <a:pt x="2909" y="214"/>
                  </a:lnTo>
                  <a:lnTo>
                    <a:pt x="2885" y="214"/>
                  </a:lnTo>
                  <a:lnTo>
                    <a:pt x="2885" y="214"/>
                  </a:lnTo>
                  <a:lnTo>
                    <a:pt x="2872" y="214"/>
                  </a:lnTo>
                  <a:lnTo>
                    <a:pt x="2860" y="208"/>
                  </a:lnTo>
                  <a:lnTo>
                    <a:pt x="2850" y="199"/>
                  </a:lnTo>
                  <a:lnTo>
                    <a:pt x="2844" y="187"/>
                  </a:lnTo>
                  <a:lnTo>
                    <a:pt x="2844" y="187"/>
                  </a:lnTo>
                  <a:lnTo>
                    <a:pt x="2842" y="175"/>
                  </a:lnTo>
                  <a:lnTo>
                    <a:pt x="2840" y="161"/>
                  </a:lnTo>
                  <a:lnTo>
                    <a:pt x="2838" y="116"/>
                  </a:lnTo>
                  <a:lnTo>
                    <a:pt x="2838" y="116"/>
                  </a:lnTo>
                  <a:lnTo>
                    <a:pt x="2840" y="71"/>
                  </a:lnTo>
                  <a:lnTo>
                    <a:pt x="2842" y="55"/>
                  </a:lnTo>
                  <a:lnTo>
                    <a:pt x="2844" y="45"/>
                  </a:lnTo>
                  <a:lnTo>
                    <a:pt x="2844" y="45"/>
                  </a:lnTo>
                  <a:lnTo>
                    <a:pt x="2850" y="31"/>
                  </a:lnTo>
                  <a:lnTo>
                    <a:pt x="2860" y="24"/>
                  </a:lnTo>
                  <a:lnTo>
                    <a:pt x="2872" y="18"/>
                  </a:lnTo>
                  <a:lnTo>
                    <a:pt x="2885" y="16"/>
                  </a:lnTo>
                  <a:lnTo>
                    <a:pt x="2885" y="16"/>
                  </a:lnTo>
                  <a:close/>
                  <a:moveTo>
                    <a:pt x="1480" y="20"/>
                  </a:moveTo>
                  <a:lnTo>
                    <a:pt x="1480" y="20"/>
                  </a:lnTo>
                  <a:lnTo>
                    <a:pt x="1470" y="12"/>
                  </a:lnTo>
                  <a:lnTo>
                    <a:pt x="1460" y="4"/>
                  </a:lnTo>
                  <a:lnTo>
                    <a:pt x="1446" y="0"/>
                  </a:lnTo>
                  <a:lnTo>
                    <a:pt x="1431" y="0"/>
                  </a:lnTo>
                  <a:lnTo>
                    <a:pt x="1431" y="0"/>
                  </a:lnTo>
                  <a:lnTo>
                    <a:pt x="1415" y="0"/>
                  </a:lnTo>
                  <a:lnTo>
                    <a:pt x="1401" y="4"/>
                  </a:lnTo>
                  <a:lnTo>
                    <a:pt x="1389" y="12"/>
                  </a:lnTo>
                  <a:lnTo>
                    <a:pt x="1380" y="20"/>
                  </a:lnTo>
                  <a:lnTo>
                    <a:pt x="1380" y="20"/>
                  </a:lnTo>
                  <a:lnTo>
                    <a:pt x="1374" y="30"/>
                  </a:lnTo>
                  <a:lnTo>
                    <a:pt x="1370" y="39"/>
                  </a:lnTo>
                  <a:lnTo>
                    <a:pt x="1366" y="53"/>
                  </a:lnTo>
                  <a:lnTo>
                    <a:pt x="1364" y="67"/>
                  </a:lnTo>
                  <a:lnTo>
                    <a:pt x="1364" y="67"/>
                  </a:lnTo>
                  <a:lnTo>
                    <a:pt x="1362" y="116"/>
                  </a:lnTo>
                  <a:lnTo>
                    <a:pt x="1362" y="116"/>
                  </a:lnTo>
                  <a:lnTo>
                    <a:pt x="1364" y="165"/>
                  </a:lnTo>
                  <a:lnTo>
                    <a:pt x="1364" y="165"/>
                  </a:lnTo>
                  <a:lnTo>
                    <a:pt x="1366" y="179"/>
                  </a:lnTo>
                  <a:lnTo>
                    <a:pt x="1370" y="193"/>
                  </a:lnTo>
                  <a:lnTo>
                    <a:pt x="1374" y="203"/>
                  </a:lnTo>
                  <a:lnTo>
                    <a:pt x="1380" y="212"/>
                  </a:lnTo>
                  <a:lnTo>
                    <a:pt x="1380" y="212"/>
                  </a:lnTo>
                  <a:lnTo>
                    <a:pt x="1389" y="220"/>
                  </a:lnTo>
                  <a:lnTo>
                    <a:pt x="1401" y="226"/>
                  </a:lnTo>
                  <a:lnTo>
                    <a:pt x="1415" y="230"/>
                  </a:lnTo>
                  <a:lnTo>
                    <a:pt x="1431" y="232"/>
                  </a:lnTo>
                  <a:lnTo>
                    <a:pt x="1431" y="232"/>
                  </a:lnTo>
                  <a:lnTo>
                    <a:pt x="1446" y="230"/>
                  </a:lnTo>
                  <a:lnTo>
                    <a:pt x="1460" y="226"/>
                  </a:lnTo>
                  <a:lnTo>
                    <a:pt x="1470" y="220"/>
                  </a:lnTo>
                  <a:lnTo>
                    <a:pt x="1480" y="212"/>
                  </a:lnTo>
                  <a:lnTo>
                    <a:pt x="1480" y="212"/>
                  </a:lnTo>
                  <a:lnTo>
                    <a:pt x="1486" y="203"/>
                  </a:lnTo>
                  <a:lnTo>
                    <a:pt x="1492" y="193"/>
                  </a:lnTo>
                  <a:lnTo>
                    <a:pt x="1494" y="179"/>
                  </a:lnTo>
                  <a:lnTo>
                    <a:pt x="1496" y="165"/>
                  </a:lnTo>
                  <a:lnTo>
                    <a:pt x="1496" y="165"/>
                  </a:lnTo>
                  <a:lnTo>
                    <a:pt x="1498" y="116"/>
                  </a:lnTo>
                  <a:lnTo>
                    <a:pt x="1498" y="116"/>
                  </a:lnTo>
                  <a:lnTo>
                    <a:pt x="1496" y="67"/>
                  </a:lnTo>
                  <a:lnTo>
                    <a:pt x="1496" y="67"/>
                  </a:lnTo>
                  <a:lnTo>
                    <a:pt x="1494" y="53"/>
                  </a:lnTo>
                  <a:lnTo>
                    <a:pt x="1492" y="39"/>
                  </a:lnTo>
                  <a:lnTo>
                    <a:pt x="1486" y="30"/>
                  </a:lnTo>
                  <a:lnTo>
                    <a:pt x="1480" y="20"/>
                  </a:lnTo>
                  <a:lnTo>
                    <a:pt x="1480" y="20"/>
                  </a:lnTo>
                  <a:close/>
                  <a:moveTo>
                    <a:pt x="1472" y="187"/>
                  </a:moveTo>
                  <a:lnTo>
                    <a:pt x="1472" y="187"/>
                  </a:lnTo>
                  <a:lnTo>
                    <a:pt x="1466" y="199"/>
                  </a:lnTo>
                  <a:lnTo>
                    <a:pt x="1456" y="208"/>
                  </a:lnTo>
                  <a:lnTo>
                    <a:pt x="1445" y="214"/>
                  </a:lnTo>
                  <a:lnTo>
                    <a:pt x="1431" y="214"/>
                  </a:lnTo>
                  <a:lnTo>
                    <a:pt x="1431" y="214"/>
                  </a:lnTo>
                  <a:lnTo>
                    <a:pt x="1415" y="214"/>
                  </a:lnTo>
                  <a:lnTo>
                    <a:pt x="1403" y="208"/>
                  </a:lnTo>
                  <a:lnTo>
                    <a:pt x="1395" y="199"/>
                  </a:lnTo>
                  <a:lnTo>
                    <a:pt x="1389" y="187"/>
                  </a:lnTo>
                  <a:lnTo>
                    <a:pt x="1389" y="187"/>
                  </a:lnTo>
                  <a:lnTo>
                    <a:pt x="1386" y="175"/>
                  </a:lnTo>
                  <a:lnTo>
                    <a:pt x="1384" y="161"/>
                  </a:lnTo>
                  <a:lnTo>
                    <a:pt x="1384" y="116"/>
                  </a:lnTo>
                  <a:lnTo>
                    <a:pt x="1384" y="116"/>
                  </a:lnTo>
                  <a:lnTo>
                    <a:pt x="1384" y="71"/>
                  </a:lnTo>
                  <a:lnTo>
                    <a:pt x="1386" y="55"/>
                  </a:lnTo>
                  <a:lnTo>
                    <a:pt x="1389" y="45"/>
                  </a:lnTo>
                  <a:lnTo>
                    <a:pt x="1389" y="45"/>
                  </a:lnTo>
                  <a:lnTo>
                    <a:pt x="1395" y="31"/>
                  </a:lnTo>
                  <a:lnTo>
                    <a:pt x="1403" y="24"/>
                  </a:lnTo>
                  <a:lnTo>
                    <a:pt x="1415" y="18"/>
                  </a:lnTo>
                  <a:lnTo>
                    <a:pt x="1431" y="16"/>
                  </a:lnTo>
                  <a:lnTo>
                    <a:pt x="1431" y="16"/>
                  </a:lnTo>
                  <a:lnTo>
                    <a:pt x="1445" y="18"/>
                  </a:lnTo>
                  <a:lnTo>
                    <a:pt x="1456" y="24"/>
                  </a:lnTo>
                  <a:lnTo>
                    <a:pt x="1466" y="31"/>
                  </a:lnTo>
                  <a:lnTo>
                    <a:pt x="1472" y="45"/>
                  </a:lnTo>
                  <a:lnTo>
                    <a:pt x="1472" y="45"/>
                  </a:lnTo>
                  <a:lnTo>
                    <a:pt x="1474" y="55"/>
                  </a:lnTo>
                  <a:lnTo>
                    <a:pt x="1476" y="71"/>
                  </a:lnTo>
                  <a:lnTo>
                    <a:pt x="1478" y="116"/>
                  </a:lnTo>
                  <a:lnTo>
                    <a:pt x="1478" y="116"/>
                  </a:lnTo>
                  <a:lnTo>
                    <a:pt x="1476" y="161"/>
                  </a:lnTo>
                  <a:lnTo>
                    <a:pt x="1474" y="175"/>
                  </a:lnTo>
                  <a:lnTo>
                    <a:pt x="1472" y="187"/>
                  </a:lnTo>
                  <a:lnTo>
                    <a:pt x="1472" y="187"/>
                  </a:lnTo>
                  <a:close/>
                  <a:moveTo>
                    <a:pt x="3559" y="12"/>
                  </a:moveTo>
                  <a:lnTo>
                    <a:pt x="3559" y="12"/>
                  </a:lnTo>
                  <a:lnTo>
                    <a:pt x="3554" y="8"/>
                  </a:lnTo>
                  <a:lnTo>
                    <a:pt x="3546" y="6"/>
                  </a:lnTo>
                  <a:lnTo>
                    <a:pt x="3528" y="4"/>
                  </a:lnTo>
                  <a:lnTo>
                    <a:pt x="3465" y="4"/>
                  </a:lnTo>
                  <a:lnTo>
                    <a:pt x="3465" y="228"/>
                  </a:lnTo>
                  <a:lnTo>
                    <a:pt x="3487" y="228"/>
                  </a:lnTo>
                  <a:lnTo>
                    <a:pt x="3487" y="124"/>
                  </a:lnTo>
                  <a:lnTo>
                    <a:pt x="3524" y="124"/>
                  </a:lnTo>
                  <a:lnTo>
                    <a:pt x="3524" y="124"/>
                  </a:lnTo>
                  <a:lnTo>
                    <a:pt x="3536" y="122"/>
                  </a:lnTo>
                  <a:lnTo>
                    <a:pt x="3548" y="120"/>
                  </a:lnTo>
                  <a:lnTo>
                    <a:pt x="3558" y="114"/>
                  </a:lnTo>
                  <a:lnTo>
                    <a:pt x="3563" y="108"/>
                  </a:lnTo>
                  <a:lnTo>
                    <a:pt x="3563" y="108"/>
                  </a:lnTo>
                  <a:lnTo>
                    <a:pt x="3569" y="98"/>
                  </a:lnTo>
                  <a:lnTo>
                    <a:pt x="3573" y="88"/>
                  </a:lnTo>
                  <a:lnTo>
                    <a:pt x="3575" y="75"/>
                  </a:lnTo>
                  <a:lnTo>
                    <a:pt x="3577" y="59"/>
                  </a:lnTo>
                  <a:lnTo>
                    <a:pt x="3577" y="59"/>
                  </a:lnTo>
                  <a:lnTo>
                    <a:pt x="3575" y="43"/>
                  </a:lnTo>
                  <a:lnTo>
                    <a:pt x="3571" y="30"/>
                  </a:lnTo>
                  <a:lnTo>
                    <a:pt x="3567" y="20"/>
                  </a:lnTo>
                  <a:lnTo>
                    <a:pt x="3559" y="12"/>
                  </a:lnTo>
                  <a:lnTo>
                    <a:pt x="3559" y="12"/>
                  </a:lnTo>
                  <a:close/>
                  <a:moveTo>
                    <a:pt x="3522" y="106"/>
                  </a:moveTo>
                  <a:lnTo>
                    <a:pt x="3487" y="106"/>
                  </a:lnTo>
                  <a:lnTo>
                    <a:pt x="3487" y="22"/>
                  </a:lnTo>
                  <a:lnTo>
                    <a:pt x="3522" y="22"/>
                  </a:lnTo>
                  <a:lnTo>
                    <a:pt x="3522" y="22"/>
                  </a:lnTo>
                  <a:lnTo>
                    <a:pt x="3536" y="22"/>
                  </a:lnTo>
                  <a:lnTo>
                    <a:pt x="3542" y="24"/>
                  </a:lnTo>
                  <a:lnTo>
                    <a:pt x="3546" y="28"/>
                  </a:lnTo>
                  <a:lnTo>
                    <a:pt x="3546" y="28"/>
                  </a:lnTo>
                  <a:lnTo>
                    <a:pt x="3552" y="33"/>
                  </a:lnTo>
                  <a:lnTo>
                    <a:pt x="3554" y="41"/>
                  </a:lnTo>
                  <a:lnTo>
                    <a:pt x="3556" y="49"/>
                  </a:lnTo>
                  <a:lnTo>
                    <a:pt x="3558" y="61"/>
                  </a:lnTo>
                  <a:lnTo>
                    <a:pt x="3558" y="61"/>
                  </a:lnTo>
                  <a:lnTo>
                    <a:pt x="3556" y="73"/>
                  </a:lnTo>
                  <a:lnTo>
                    <a:pt x="3554" y="81"/>
                  </a:lnTo>
                  <a:lnTo>
                    <a:pt x="3552" y="88"/>
                  </a:lnTo>
                  <a:lnTo>
                    <a:pt x="3548" y="96"/>
                  </a:lnTo>
                  <a:lnTo>
                    <a:pt x="3544" y="100"/>
                  </a:lnTo>
                  <a:lnTo>
                    <a:pt x="3538" y="104"/>
                  </a:lnTo>
                  <a:lnTo>
                    <a:pt x="3530" y="106"/>
                  </a:lnTo>
                  <a:lnTo>
                    <a:pt x="3522" y="106"/>
                  </a:lnTo>
                  <a:lnTo>
                    <a:pt x="3522" y="106"/>
                  </a:lnTo>
                  <a:close/>
                  <a:moveTo>
                    <a:pt x="3412" y="146"/>
                  </a:moveTo>
                  <a:lnTo>
                    <a:pt x="3412" y="146"/>
                  </a:lnTo>
                  <a:lnTo>
                    <a:pt x="3410" y="173"/>
                  </a:lnTo>
                  <a:lnTo>
                    <a:pt x="3408" y="183"/>
                  </a:lnTo>
                  <a:lnTo>
                    <a:pt x="3406" y="191"/>
                  </a:lnTo>
                  <a:lnTo>
                    <a:pt x="3406" y="191"/>
                  </a:lnTo>
                  <a:lnTo>
                    <a:pt x="3400" y="201"/>
                  </a:lnTo>
                  <a:lnTo>
                    <a:pt x="3390" y="208"/>
                  </a:lnTo>
                  <a:lnTo>
                    <a:pt x="3381" y="214"/>
                  </a:lnTo>
                  <a:lnTo>
                    <a:pt x="3367" y="214"/>
                  </a:lnTo>
                  <a:lnTo>
                    <a:pt x="3367" y="214"/>
                  </a:lnTo>
                  <a:lnTo>
                    <a:pt x="3353" y="214"/>
                  </a:lnTo>
                  <a:lnTo>
                    <a:pt x="3341" y="208"/>
                  </a:lnTo>
                  <a:lnTo>
                    <a:pt x="3333" y="201"/>
                  </a:lnTo>
                  <a:lnTo>
                    <a:pt x="3326" y="191"/>
                  </a:lnTo>
                  <a:lnTo>
                    <a:pt x="3326" y="191"/>
                  </a:lnTo>
                  <a:lnTo>
                    <a:pt x="3324" y="183"/>
                  </a:lnTo>
                  <a:lnTo>
                    <a:pt x="3322" y="173"/>
                  </a:lnTo>
                  <a:lnTo>
                    <a:pt x="3322" y="146"/>
                  </a:lnTo>
                  <a:lnTo>
                    <a:pt x="3322" y="4"/>
                  </a:lnTo>
                  <a:lnTo>
                    <a:pt x="3302" y="4"/>
                  </a:lnTo>
                  <a:lnTo>
                    <a:pt x="3302" y="159"/>
                  </a:lnTo>
                  <a:lnTo>
                    <a:pt x="3302" y="159"/>
                  </a:lnTo>
                  <a:lnTo>
                    <a:pt x="3302" y="177"/>
                  </a:lnTo>
                  <a:lnTo>
                    <a:pt x="3306" y="191"/>
                  </a:lnTo>
                  <a:lnTo>
                    <a:pt x="3310" y="203"/>
                  </a:lnTo>
                  <a:lnTo>
                    <a:pt x="3318" y="214"/>
                  </a:lnTo>
                  <a:lnTo>
                    <a:pt x="3326" y="222"/>
                  </a:lnTo>
                  <a:lnTo>
                    <a:pt x="3337" y="228"/>
                  </a:lnTo>
                  <a:lnTo>
                    <a:pt x="3351" y="230"/>
                  </a:lnTo>
                  <a:lnTo>
                    <a:pt x="3367" y="232"/>
                  </a:lnTo>
                  <a:lnTo>
                    <a:pt x="3367" y="232"/>
                  </a:lnTo>
                  <a:lnTo>
                    <a:pt x="3383" y="230"/>
                  </a:lnTo>
                  <a:lnTo>
                    <a:pt x="3394" y="228"/>
                  </a:lnTo>
                  <a:lnTo>
                    <a:pt x="3406" y="222"/>
                  </a:lnTo>
                  <a:lnTo>
                    <a:pt x="3416" y="214"/>
                  </a:lnTo>
                  <a:lnTo>
                    <a:pt x="3422" y="203"/>
                  </a:lnTo>
                  <a:lnTo>
                    <a:pt x="3428" y="191"/>
                  </a:lnTo>
                  <a:lnTo>
                    <a:pt x="3430" y="177"/>
                  </a:lnTo>
                  <a:lnTo>
                    <a:pt x="3432" y="159"/>
                  </a:lnTo>
                  <a:lnTo>
                    <a:pt x="3432" y="4"/>
                  </a:lnTo>
                  <a:lnTo>
                    <a:pt x="3412" y="4"/>
                  </a:lnTo>
                  <a:lnTo>
                    <a:pt x="3412" y="146"/>
                  </a:lnTo>
                  <a:close/>
                  <a:moveTo>
                    <a:pt x="2638" y="201"/>
                  </a:moveTo>
                  <a:lnTo>
                    <a:pt x="2638" y="201"/>
                  </a:lnTo>
                  <a:lnTo>
                    <a:pt x="2547" y="4"/>
                  </a:lnTo>
                  <a:lnTo>
                    <a:pt x="2516" y="4"/>
                  </a:lnTo>
                  <a:lnTo>
                    <a:pt x="2516" y="228"/>
                  </a:lnTo>
                  <a:lnTo>
                    <a:pt x="2535" y="228"/>
                  </a:lnTo>
                  <a:lnTo>
                    <a:pt x="2535" y="30"/>
                  </a:lnTo>
                  <a:lnTo>
                    <a:pt x="2535" y="30"/>
                  </a:lnTo>
                  <a:lnTo>
                    <a:pt x="2628" y="228"/>
                  </a:lnTo>
                  <a:lnTo>
                    <a:pt x="2657" y="228"/>
                  </a:lnTo>
                  <a:lnTo>
                    <a:pt x="2657" y="4"/>
                  </a:lnTo>
                  <a:lnTo>
                    <a:pt x="2638" y="4"/>
                  </a:lnTo>
                  <a:lnTo>
                    <a:pt x="2638" y="201"/>
                  </a:lnTo>
                  <a:close/>
                  <a:moveTo>
                    <a:pt x="3251" y="20"/>
                  </a:moveTo>
                  <a:lnTo>
                    <a:pt x="3251" y="20"/>
                  </a:lnTo>
                  <a:lnTo>
                    <a:pt x="3241" y="12"/>
                  </a:lnTo>
                  <a:lnTo>
                    <a:pt x="3229" y="4"/>
                  </a:lnTo>
                  <a:lnTo>
                    <a:pt x="3215" y="0"/>
                  </a:lnTo>
                  <a:lnTo>
                    <a:pt x="3200" y="0"/>
                  </a:lnTo>
                  <a:lnTo>
                    <a:pt x="3200" y="0"/>
                  </a:lnTo>
                  <a:lnTo>
                    <a:pt x="3184" y="0"/>
                  </a:lnTo>
                  <a:lnTo>
                    <a:pt x="3172" y="4"/>
                  </a:lnTo>
                  <a:lnTo>
                    <a:pt x="3160" y="12"/>
                  </a:lnTo>
                  <a:lnTo>
                    <a:pt x="3151" y="20"/>
                  </a:lnTo>
                  <a:lnTo>
                    <a:pt x="3151" y="20"/>
                  </a:lnTo>
                  <a:lnTo>
                    <a:pt x="3145" y="30"/>
                  </a:lnTo>
                  <a:lnTo>
                    <a:pt x="3141" y="39"/>
                  </a:lnTo>
                  <a:lnTo>
                    <a:pt x="3137" y="53"/>
                  </a:lnTo>
                  <a:lnTo>
                    <a:pt x="3135" y="67"/>
                  </a:lnTo>
                  <a:lnTo>
                    <a:pt x="3135" y="67"/>
                  </a:lnTo>
                  <a:lnTo>
                    <a:pt x="3133" y="116"/>
                  </a:lnTo>
                  <a:lnTo>
                    <a:pt x="3133" y="116"/>
                  </a:lnTo>
                  <a:lnTo>
                    <a:pt x="3135" y="165"/>
                  </a:lnTo>
                  <a:lnTo>
                    <a:pt x="3135" y="165"/>
                  </a:lnTo>
                  <a:lnTo>
                    <a:pt x="3137" y="179"/>
                  </a:lnTo>
                  <a:lnTo>
                    <a:pt x="3141" y="193"/>
                  </a:lnTo>
                  <a:lnTo>
                    <a:pt x="3145" y="203"/>
                  </a:lnTo>
                  <a:lnTo>
                    <a:pt x="3151" y="212"/>
                  </a:lnTo>
                  <a:lnTo>
                    <a:pt x="3151" y="212"/>
                  </a:lnTo>
                  <a:lnTo>
                    <a:pt x="3160" y="220"/>
                  </a:lnTo>
                  <a:lnTo>
                    <a:pt x="3172" y="226"/>
                  </a:lnTo>
                  <a:lnTo>
                    <a:pt x="3184" y="230"/>
                  </a:lnTo>
                  <a:lnTo>
                    <a:pt x="3200" y="232"/>
                  </a:lnTo>
                  <a:lnTo>
                    <a:pt x="3200" y="232"/>
                  </a:lnTo>
                  <a:lnTo>
                    <a:pt x="3215" y="230"/>
                  </a:lnTo>
                  <a:lnTo>
                    <a:pt x="3229" y="226"/>
                  </a:lnTo>
                  <a:lnTo>
                    <a:pt x="3241" y="220"/>
                  </a:lnTo>
                  <a:lnTo>
                    <a:pt x="3251" y="212"/>
                  </a:lnTo>
                  <a:lnTo>
                    <a:pt x="3251" y="212"/>
                  </a:lnTo>
                  <a:lnTo>
                    <a:pt x="3257" y="203"/>
                  </a:lnTo>
                  <a:lnTo>
                    <a:pt x="3261" y="193"/>
                  </a:lnTo>
                  <a:lnTo>
                    <a:pt x="3265" y="179"/>
                  </a:lnTo>
                  <a:lnTo>
                    <a:pt x="3267" y="165"/>
                  </a:lnTo>
                  <a:lnTo>
                    <a:pt x="3267" y="165"/>
                  </a:lnTo>
                  <a:lnTo>
                    <a:pt x="3269" y="116"/>
                  </a:lnTo>
                  <a:lnTo>
                    <a:pt x="3269" y="116"/>
                  </a:lnTo>
                  <a:lnTo>
                    <a:pt x="3267" y="67"/>
                  </a:lnTo>
                  <a:lnTo>
                    <a:pt x="3267" y="67"/>
                  </a:lnTo>
                  <a:lnTo>
                    <a:pt x="3265" y="53"/>
                  </a:lnTo>
                  <a:lnTo>
                    <a:pt x="3261" y="39"/>
                  </a:lnTo>
                  <a:lnTo>
                    <a:pt x="3257" y="30"/>
                  </a:lnTo>
                  <a:lnTo>
                    <a:pt x="3251" y="20"/>
                  </a:lnTo>
                  <a:lnTo>
                    <a:pt x="3251" y="20"/>
                  </a:lnTo>
                  <a:close/>
                  <a:moveTo>
                    <a:pt x="3243" y="187"/>
                  </a:moveTo>
                  <a:lnTo>
                    <a:pt x="3243" y="187"/>
                  </a:lnTo>
                  <a:lnTo>
                    <a:pt x="3237" y="199"/>
                  </a:lnTo>
                  <a:lnTo>
                    <a:pt x="3227" y="208"/>
                  </a:lnTo>
                  <a:lnTo>
                    <a:pt x="3215" y="214"/>
                  </a:lnTo>
                  <a:lnTo>
                    <a:pt x="3200" y="214"/>
                  </a:lnTo>
                  <a:lnTo>
                    <a:pt x="3200" y="214"/>
                  </a:lnTo>
                  <a:lnTo>
                    <a:pt x="3186" y="214"/>
                  </a:lnTo>
                  <a:lnTo>
                    <a:pt x="3174" y="208"/>
                  </a:lnTo>
                  <a:lnTo>
                    <a:pt x="3164" y="199"/>
                  </a:lnTo>
                  <a:lnTo>
                    <a:pt x="3158" y="187"/>
                  </a:lnTo>
                  <a:lnTo>
                    <a:pt x="3158" y="187"/>
                  </a:lnTo>
                  <a:lnTo>
                    <a:pt x="3157" y="175"/>
                  </a:lnTo>
                  <a:lnTo>
                    <a:pt x="3155" y="161"/>
                  </a:lnTo>
                  <a:lnTo>
                    <a:pt x="3153" y="116"/>
                  </a:lnTo>
                  <a:lnTo>
                    <a:pt x="3153" y="116"/>
                  </a:lnTo>
                  <a:lnTo>
                    <a:pt x="3155" y="71"/>
                  </a:lnTo>
                  <a:lnTo>
                    <a:pt x="3157" y="55"/>
                  </a:lnTo>
                  <a:lnTo>
                    <a:pt x="3158" y="45"/>
                  </a:lnTo>
                  <a:lnTo>
                    <a:pt x="3158" y="45"/>
                  </a:lnTo>
                  <a:lnTo>
                    <a:pt x="3164" y="31"/>
                  </a:lnTo>
                  <a:lnTo>
                    <a:pt x="3174" y="24"/>
                  </a:lnTo>
                  <a:lnTo>
                    <a:pt x="3186" y="18"/>
                  </a:lnTo>
                  <a:lnTo>
                    <a:pt x="3200" y="16"/>
                  </a:lnTo>
                  <a:lnTo>
                    <a:pt x="3200" y="16"/>
                  </a:lnTo>
                  <a:lnTo>
                    <a:pt x="3215" y="18"/>
                  </a:lnTo>
                  <a:lnTo>
                    <a:pt x="3227" y="24"/>
                  </a:lnTo>
                  <a:lnTo>
                    <a:pt x="3237" y="31"/>
                  </a:lnTo>
                  <a:lnTo>
                    <a:pt x="3243" y="45"/>
                  </a:lnTo>
                  <a:lnTo>
                    <a:pt x="3243" y="45"/>
                  </a:lnTo>
                  <a:lnTo>
                    <a:pt x="3245" y="55"/>
                  </a:lnTo>
                  <a:lnTo>
                    <a:pt x="3247" y="71"/>
                  </a:lnTo>
                  <a:lnTo>
                    <a:pt x="3249" y="116"/>
                  </a:lnTo>
                  <a:lnTo>
                    <a:pt x="3249" y="116"/>
                  </a:lnTo>
                  <a:lnTo>
                    <a:pt x="3247" y="161"/>
                  </a:lnTo>
                  <a:lnTo>
                    <a:pt x="3245" y="175"/>
                  </a:lnTo>
                  <a:lnTo>
                    <a:pt x="3243" y="187"/>
                  </a:lnTo>
                  <a:lnTo>
                    <a:pt x="3243" y="187"/>
                  </a:lnTo>
                  <a:close/>
                  <a:moveTo>
                    <a:pt x="2412" y="16"/>
                  </a:moveTo>
                  <a:lnTo>
                    <a:pt x="2412" y="16"/>
                  </a:lnTo>
                  <a:lnTo>
                    <a:pt x="2423" y="18"/>
                  </a:lnTo>
                  <a:lnTo>
                    <a:pt x="2431" y="20"/>
                  </a:lnTo>
                  <a:lnTo>
                    <a:pt x="2439" y="24"/>
                  </a:lnTo>
                  <a:lnTo>
                    <a:pt x="2445" y="28"/>
                  </a:lnTo>
                  <a:lnTo>
                    <a:pt x="2451" y="33"/>
                  </a:lnTo>
                  <a:lnTo>
                    <a:pt x="2453" y="41"/>
                  </a:lnTo>
                  <a:lnTo>
                    <a:pt x="2455" y="51"/>
                  </a:lnTo>
                  <a:lnTo>
                    <a:pt x="2457" y="61"/>
                  </a:lnTo>
                  <a:lnTo>
                    <a:pt x="2476" y="61"/>
                  </a:lnTo>
                  <a:lnTo>
                    <a:pt x="2476" y="61"/>
                  </a:lnTo>
                  <a:lnTo>
                    <a:pt x="2474" y="47"/>
                  </a:lnTo>
                  <a:lnTo>
                    <a:pt x="2473" y="33"/>
                  </a:lnTo>
                  <a:lnTo>
                    <a:pt x="2469" y="24"/>
                  </a:lnTo>
                  <a:lnTo>
                    <a:pt x="2461" y="16"/>
                  </a:lnTo>
                  <a:lnTo>
                    <a:pt x="2451" y="8"/>
                  </a:lnTo>
                  <a:lnTo>
                    <a:pt x="2441" y="4"/>
                  </a:lnTo>
                  <a:lnTo>
                    <a:pt x="2427" y="0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2396" y="0"/>
                  </a:lnTo>
                  <a:lnTo>
                    <a:pt x="2384" y="4"/>
                  </a:lnTo>
                  <a:lnTo>
                    <a:pt x="2372" y="12"/>
                  </a:lnTo>
                  <a:lnTo>
                    <a:pt x="2362" y="20"/>
                  </a:lnTo>
                  <a:lnTo>
                    <a:pt x="2362" y="20"/>
                  </a:lnTo>
                  <a:lnTo>
                    <a:pt x="2357" y="30"/>
                  </a:lnTo>
                  <a:lnTo>
                    <a:pt x="2353" y="39"/>
                  </a:lnTo>
                  <a:lnTo>
                    <a:pt x="2349" y="53"/>
                  </a:lnTo>
                  <a:lnTo>
                    <a:pt x="2347" y="67"/>
                  </a:lnTo>
                  <a:lnTo>
                    <a:pt x="2347" y="67"/>
                  </a:lnTo>
                  <a:lnTo>
                    <a:pt x="2345" y="116"/>
                  </a:lnTo>
                  <a:lnTo>
                    <a:pt x="2345" y="116"/>
                  </a:lnTo>
                  <a:lnTo>
                    <a:pt x="2347" y="165"/>
                  </a:lnTo>
                  <a:lnTo>
                    <a:pt x="2347" y="165"/>
                  </a:lnTo>
                  <a:lnTo>
                    <a:pt x="2349" y="179"/>
                  </a:lnTo>
                  <a:lnTo>
                    <a:pt x="2353" y="193"/>
                  </a:lnTo>
                  <a:lnTo>
                    <a:pt x="2357" y="203"/>
                  </a:lnTo>
                  <a:lnTo>
                    <a:pt x="2362" y="212"/>
                  </a:lnTo>
                  <a:lnTo>
                    <a:pt x="2362" y="212"/>
                  </a:lnTo>
                  <a:lnTo>
                    <a:pt x="2372" y="220"/>
                  </a:lnTo>
                  <a:lnTo>
                    <a:pt x="2384" y="226"/>
                  </a:lnTo>
                  <a:lnTo>
                    <a:pt x="2396" y="230"/>
                  </a:lnTo>
                  <a:lnTo>
                    <a:pt x="2412" y="232"/>
                  </a:lnTo>
                  <a:lnTo>
                    <a:pt x="2412" y="232"/>
                  </a:lnTo>
                  <a:lnTo>
                    <a:pt x="2443" y="230"/>
                  </a:lnTo>
                  <a:lnTo>
                    <a:pt x="2459" y="226"/>
                  </a:lnTo>
                  <a:lnTo>
                    <a:pt x="2474" y="222"/>
                  </a:lnTo>
                  <a:lnTo>
                    <a:pt x="2474" y="110"/>
                  </a:lnTo>
                  <a:lnTo>
                    <a:pt x="2410" y="110"/>
                  </a:lnTo>
                  <a:lnTo>
                    <a:pt x="2410" y="128"/>
                  </a:lnTo>
                  <a:lnTo>
                    <a:pt x="2455" y="128"/>
                  </a:lnTo>
                  <a:lnTo>
                    <a:pt x="2455" y="208"/>
                  </a:lnTo>
                  <a:lnTo>
                    <a:pt x="2455" y="208"/>
                  </a:lnTo>
                  <a:lnTo>
                    <a:pt x="2435" y="214"/>
                  </a:lnTo>
                  <a:lnTo>
                    <a:pt x="2412" y="214"/>
                  </a:lnTo>
                  <a:lnTo>
                    <a:pt x="2412" y="214"/>
                  </a:lnTo>
                  <a:lnTo>
                    <a:pt x="2398" y="214"/>
                  </a:lnTo>
                  <a:lnTo>
                    <a:pt x="2386" y="208"/>
                  </a:lnTo>
                  <a:lnTo>
                    <a:pt x="2376" y="199"/>
                  </a:lnTo>
                  <a:lnTo>
                    <a:pt x="2370" y="187"/>
                  </a:lnTo>
                  <a:lnTo>
                    <a:pt x="2370" y="187"/>
                  </a:lnTo>
                  <a:lnTo>
                    <a:pt x="2368" y="175"/>
                  </a:lnTo>
                  <a:lnTo>
                    <a:pt x="2366" y="161"/>
                  </a:lnTo>
                  <a:lnTo>
                    <a:pt x="2364" y="116"/>
                  </a:lnTo>
                  <a:lnTo>
                    <a:pt x="2364" y="116"/>
                  </a:lnTo>
                  <a:lnTo>
                    <a:pt x="2366" y="71"/>
                  </a:lnTo>
                  <a:lnTo>
                    <a:pt x="2368" y="55"/>
                  </a:lnTo>
                  <a:lnTo>
                    <a:pt x="2370" y="45"/>
                  </a:lnTo>
                  <a:lnTo>
                    <a:pt x="2370" y="45"/>
                  </a:lnTo>
                  <a:lnTo>
                    <a:pt x="2376" y="31"/>
                  </a:lnTo>
                  <a:lnTo>
                    <a:pt x="2386" y="24"/>
                  </a:lnTo>
                  <a:lnTo>
                    <a:pt x="2398" y="18"/>
                  </a:lnTo>
                  <a:lnTo>
                    <a:pt x="2412" y="16"/>
                  </a:lnTo>
                  <a:lnTo>
                    <a:pt x="2412" y="16"/>
                  </a:lnTo>
                  <a:close/>
                  <a:moveTo>
                    <a:pt x="1901" y="4"/>
                  </a:moveTo>
                  <a:lnTo>
                    <a:pt x="1842" y="4"/>
                  </a:lnTo>
                  <a:lnTo>
                    <a:pt x="1842" y="228"/>
                  </a:lnTo>
                  <a:lnTo>
                    <a:pt x="1893" y="228"/>
                  </a:lnTo>
                  <a:lnTo>
                    <a:pt x="1893" y="228"/>
                  </a:lnTo>
                  <a:lnTo>
                    <a:pt x="1914" y="226"/>
                  </a:lnTo>
                  <a:lnTo>
                    <a:pt x="1932" y="220"/>
                  </a:lnTo>
                  <a:lnTo>
                    <a:pt x="1940" y="216"/>
                  </a:lnTo>
                  <a:lnTo>
                    <a:pt x="1946" y="212"/>
                  </a:lnTo>
                  <a:lnTo>
                    <a:pt x="1952" y="206"/>
                  </a:lnTo>
                  <a:lnTo>
                    <a:pt x="1958" y="201"/>
                  </a:lnTo>
                  <a:lnTo>
                    <a:pt x="1958" y="201"/>
                  </a:lnTo>
                  <a:lnTo>
                    <a:pt x="1963" y="187"/>
                  </a:lnTo>
                  <a:lnTo>
                    <a:pt x="1967" y="167"/>
                  </a:lnTo>
                  <a:lnTo>
                    <a:pt x="1969" y="146"/>
                  </a:lnTo>
                  <a:lnTo>
                    <a:pt x="1971" y="116"/>
                  </a:lnTo>
                  <a:lnTo>
                    <a:pt x="1971" y="116"/>
                  </a:lnTo>
                  <a:lnTo>
                    <a:pt x="1969" y="88"/>
                  </a:lnTo>
                  <a:lnTo>
                    <a:pt x="1967" y="65"/>
                  </a:lnTo>
                  <a:lnTo>
                    <a:pt x="1963" y="45"/>
                  </a:lnTo>
                  <a:lnTo>
                    <a:pt x="1960" y="31"/>
                  </a:lnTo>
                  <a:lnTo>
                    <a:pt x="1960" y="31"/>
                  </a:lnTo>
                  <a:lnTo>
                    <a:pt x="1956" y="26"/>
                  </a:lnTo>
                  <a:lnTo>
                    <a:pt x="1950" y="20"/>
                  </a:lnTo>
                  <a:lnTo>
                    <a:pt x="1944" y="16"/>
                  </a:lnTo>
                  <a:lnTo>
                    <a:pt x="1938" y="12"/>
                  </a:lnTo>
                  <a:lnTo>
                    <a:pt x="1920" y="6"/>
                  </a:lnTo>
                  <a:lnTo>
                    <a:pt x="1901" y="4"/>
                  </a:lnTo>
                  <a:lnTo>
                    <a:pt x="1901" y="4"/>
                  </a:lnTo>
                  <a:close/>
                  <a:moveTo>
                    <a:pt x="1948" y="171"/>
                  </a:moveTo>
                  <a:lnTo>
                    <a:pt x="1948" y="171"/>
                  </a:lnTo>
                  <a:lnTo>
                    <a:pt x="1944" y="183"/>
                  </a:lnTo>
                  <a:lnTo>
                    <a:pt x="1940" y="191"/>
                  </a:lnTo>
                  <a:lnTo>
                    <a:pt x="1936" y="199"/>
                  </a:lnTo>
                  <a:lnTo>
                    <a:pt x="1930" y="203"/>
                  </a:lnTo>
                  <a:lnTo>
                    <a:pt x="1930" y="203"/>
                  </a:lnTo>
                  <a:lnTo>
                    <a:pt x="1922" y="206"/>
                  </a:lnTo>
                  <a:lnTo>
                    <a:pt x="1912" y="208"/>
                  </a:lnTo>
                  <a:lnTo>
                    <a:pt x="1885" y="210"/>
                  </a:lnTo>
                  <a:lnTo>
                    <a:pt x="1861" y="210"/>
                  </a:lnTo>
                  <a:lnTo>
                    <a:pt x="1861" y="22"/>
                  </a:lnTo>
                  <a:lnTo>
                    <a:pt x="1887" y="22"/>
                  </a:lnTo>
                  <a:lnTo>
                    <a:pt x="1887" y="22"/>
                  </a:lnTo>
                  <a:lnTo>
                    <a:pt x="1906" y="22"/>
                  </a:lnTo>
                  <a:lnTo>
                    <a:pt x="1920" y="26"/>
                  </a:lnTo>
                  <a:lnTo>
                    <a:pt x="1932" y="31"/>
                  </a:lnTo>
                  <a:lnTo>
                    <a:pt x="1940" y="37"/>
                  </a:lnTo>
                  <a:lnTo>
                    <a:pt x="1940" y="37"/>
                  </a:lnTo>
                  <a:lnTo>
                    <a:pt x="1944" y="47"/>
                  </a:lnTo>
                  <a:lnTo>
                    <a:pt x="1948" y="63"/>
                  </a:lnTo>
                  <a:lnTo>
                    <a:pt x="1950" y="81"/>
                  </a:lnTo>
                  <a:lnTo>
                    <a:pt x="1952" y="104"/>
                  </a:lnTo>
                  <a:lnTo>
                    <a:pt x="1952" y="104"/>
                  </a:lnTo>
                  <a:lnTo>
                    <a:pt x="1950" y="146"/>
                  </a:lnTo>
                  <a:lnTo>
                    <a:pt x="1948" y="171"/>
                  </a:lnTo>
                  <a:lnTo>
                    <a:pt x="1948" y="171"/>
                  </a:lnTo>
                  <a:close/>
                  <a:moveTo>
                    <a:pt x="2026" y="122"/>
                  </a:moveTo>
                  <a:lnTo>
                    <a:pt x="2105" y="122"/>
                  </a:lnTo>
                  <a:lnTo>
                    <a:pt x="2105" y="104"/>
                  </a:lnTo>
                  <a:lnTo>
                    <a:pt x="2026" y="104"/>
                  </a:lnTo>
                  <a:lnTo>
                    <a:pt x="2026" y="22"/>
                  </a:lnTo>
                  <a:lnTo>
                    <a:pt x="2109" y="22"/>
                  </a:lnTo>
                  <a:lnTo>
                    <a:pt x="2109" y="4"/>
                  </a:lnTo>
                  <a:lnTo>
                    <a:pt x="2007" y="4"/>
                  </a:lnTo>
                  <a:lnTo>
                    <a:pt x="2007" y="228"/>
                  </a:lnTo>
                  <a:lnTo>
                    <a:pt x="2111" y="228"/>
                  </a:lnTo>
                  <a:lnTo>
                    <a:pt x="2111" y="210"/>
                  </a:lnTo>
                  <a:lnTo>
                    <a:pt x="2026" y="210"/>
                  </a:lnTo>
                  <a:lnTo>
                    <a:pt x="2026" y="122"/>
                  </a:lnTo>
                  <a:close/>
                  <a:moveTo>
                    <a:pt x="2195" y="16"/>
                  </a:moveTo>
                  <a:lnTo>
                    <a:pt x="2195" y="16"/>
                  </a:lnTo>
                  <a:lnTo>
                    <a:pt x="2205" y="18"/>
                  </a:lnTo>
                  <a:lnTo>
                    <a:pt x="2213" y="20"/>
                  </a:lnTo>
                  <a:lnTo>
                    <a:pt x="2219" y="24"/>
                  </a:lnTo>
                  <a:lnTo>
                    <a:pt x="2225" y="28"/>
                  </a:lnTo>
                  <a:lnTo>
                    <a:pt x="2225" y="28"/>
                  </a:lnTo>
                  <a:lnTo>
                    <a:pt x="2229" y="33"/>
                  </a:lnTo>
                  <a:lnTo>
                    <a:pt x="2231" y="41"/>
                  </a:lnTo>
                  <a:lnTo>
                    <a:pt x="2233" y="61"/>
                  </a:lnTo>
                  <a:lnTo>
                    <a:pt x="2252" y="61"/>
                  </a:lnTo>
                  <a:lnTo>
                    <a:pt x="2252" y="61"/>
                  </a:lnTo>
                  <a:lnTo>
                    <a:pt x="2252" y="47"/>
                  </a:lnTo>
                  <a:lnTo>
                    <a:pt x="2248" y="33"/>
                  </a:lnTo>
                  <a:lnTo>
                    <a:pt x="2245" y="24"/>
                  </a:lnTo>
                  <a:lnTo>
                    <a:pt x="2239" y="16"/>
                  </a:lnTo>
                  <a:lnTo>
                    <a:pt x="2231" y="8"/>
                  </a:lnTo>
                  <a:lnTo>
                    <a:pt x="2221" y="4"/>
                  </a:lnTo>
                  <a:lnTo>
                    <a:pt x="2209" y="0"/>
                  </a:lnTo>
                  <a:lnTo>
                    <a:pt x="2195" y="0"/>
                  </a:lnTo>
                  <a:lnTo>
                    <a:pt x="2195" y="0"/>
                  </a:lnTo>
                  <a:lnTo>
                    <a:pt x="2182" y="0"/>
                  </a:lnTo>
                  <a:lnTo>
                    <a:pt x="2170" y="4"/>
                  </a:lnTo>
                  <a:lnTo>
                    <a:pt x="2158" y="8"/>
                  </a:lnTo>
                  <a:lnTo>
                    <a:pt x="2150" y="14"/>
                  </a:lnTo>
                  <a:lnTo>
                    <a:pt x="2144" y="22"/>
                  </a:lnTo>
                  <a:lnTo>
                    <a:pt x="2138" y="31"/>
                  </a:lnTo>
                  <a:lnTo>
                    <a:pt x="2136" y="41"/>
                  </a:lnTo>
                  <a:lnTo>
                    <a:pt x="2134" y="55"/>
                  </a:lnTo>
                  <a:lnTo>
                    <a:pt x="2134" y="55"/>
                  </a:lnTo>
                  <a:lnTo>
                    <a:pt x="2136" y="71"/>
                  </a:lnTo>
                  <a:lnTo>
                    <a:pt x="2142" y="85"/>
                  </a:lnTo>
                  <a:lnTo>
                    <a:pt x="2142" y="85"/>
                  </a:lnTo>
                  <a:lnTo>
                    <a:pt x="2148" y="90"/>
                  </a:lnTo>
                  <a:lnTo>
                    <a:pt x="2156" y="100"/>
                  </a:lnTo>
                  <a:lnTo>
                    <a:pt x="2182" y="116"/>
                  </a:lnTo>
                  <a:lnTo>
                    <a:pt x="2182" y="116"/>
                  </a:lnTo>
                  <a:lnTo>
                    <a:pt x="2207" y="134"/>
                  </a:lnTo>
                  <a:lnTo>
                    <a:pt x="2219" y="142"/>
                  </a:lnTo>
                  <a:lnTo>
                    <a:pt x="2219" y="142"/>
                  </a:lnTo>
                  <a:lnTo>
                    <a:pt x="2225" y="149"/>
                  </a:lnTo>
                  <a:lnTo>
                    <a:pt x="2229" y="157"/>
                  </a:lnTo>
                  <a:lnTo>
                    <a:pt x="2233" y="165"/>
                  </a:lnTo>
                  <a:lnTo>
                    <a:pt x="2233" y="175"/>
                  </a:lnTo>
                  <a:lnTo>
                    <a:pt x="2233" y="175"/>
                  </a:lnTo>
                  <a:lnTo>
                    <a:pt x="2233" y="185"/>
                  </a:lnTo>
                  <a:lnTo>
                    <a:pt x="2231" y="193"/>
                  </a:lnTo>
                  <a:lnTo>
                    <a:pt x="2227" y="201"/>
                  </a:lnTo>
                  <a:lnTo>
                    <a:pt x="2223" y="204"/>
                  </a:lnTo>
                  <a:lnTo>
                    <a:pt x="2219" y="210"/>
                  </a:lnTo>
                  <a:lnTo>
                    <a:pt x="2211" y="212"/>
                  </a:lnTo>
                  <a:lnTo>
                    <a:pt x="2203" y="214"/>
                  </a:lnTo>
                  <a:lnTo>
                    <a:pt x="2195" y="214"/>
                  </a:lnTo>
                  <a:lnTo>
                    <a:pt x="2195" y="214"/>
                  </a:lnTo>
                  <a:lnTo>
                    <a:pt x="2182" y="214"/>
                  </a:lnTo>
                  <a:lnTo>
                    <a:pt x="2172" y="210"/>
                  </a:lnTo>
                  <a:lnTo>
                    <a:pt x="2164" y="206"/>
                  </a:lnTo>
                  <a:lnTo>
                    <a:pt x="2158" y="199"/>
                  </a:lnTo>
                  <a:lnTo>
                    <a:pt x="2158" y="199"/>
                  </a:lnTo>
                  <a:lnTo>
                    <a:pt x="2156" y="193"/>
                  </a:lnTo>
                  <a:lnTo>
                    <a:pt x="2154" y="185"/>
                  </a:lnTo>
                  <a:lnTo>
                    <a:pt x="2152" y="165"/>
                  </a:lnTo>
                  <a:lnTo>
                    <a:pt x="2132" y="165"/>
                  </a:lnTo>
                  <a:lnTo>
                    <a:pt x="2132" y="165"/>
                  </a:lnTo>
                  <a:lnTo>
                    <a:pt x="2132" y="181"/>
                  </a:lnTo>
                  <a:lnTo>
                    <a:pt x="2134" y="195"/>
                  </a:lnTo>
                  <a:lnTo>
                    <a:pt x="2140" y="206"/>
                  </a:lnTo>
                  <a:lnTo>
                    <a:pt x="2146" y="214"/>
                  </a:lnTo>
                  <a:lnTo>
                    <a:pt x="2154" y="222"/>
                  </a:lnTo>
                  <a:lnTo>
                    <a:pt x="2166" y="228"/>
                  </a:lnTo>
                  <a:lnTo>
                    <a:pt x="2178" y="230"/>
                  </a:lnTo>
                  <a:lnTo>
                    <a:pt x="2193" y="232"/>
                  </a:lnTo>
                  <a:lnTo>
                    <a:pt x="2193" y="232"/>
                  </a:lnTo>
                  <a:lnTo>
                    <a:pt x="2207" y="230"/>
                  </a:lnTo>
                  <a:lnTo>
                    <a:pt x="2219" y="228"/>
                  </a:lnTo>
                  <a:lnTo>
                    <a:pt x="2229" y="224"/>
                  </a:lnTo>
                  <a:lnTo>
                    <a:pt x="2239" y="216"/>
                  </a:lnTo>
                  <a:lnTo>
                    <a:pt x="2245" y="208"/>
                  </a:lnTo>
                  <a:lnTo>
                    <a:pt x="2248" y="199"/>
                  </a:lnTo>
                  <a:lnTo>
                    <a:pt x="2252" y="187"/>
                  </a:lnTo>
                  <a:lnTo>
                    <a:pt x="2252" y="173"/>
                  </a:lnTo>
                  <a:lnTo>
                    <a:pt x="2252" y="173"/>
                  </a:lnTo>
                  <a:lnTo>
                    <a:pt x="2250" y="153"/>
                  </a:lnTo>
                  <a:lnTo>
                    <a:pt x="2248" y="147"/>
                  </a:lnTo>
                  <a:lnTo>
                    <a:pt x="2245" y="140"/>
                  </a:lnTo>
                  <a:lnTo>
                    <a:pt x="2245" y="140"/>
                  </a:lnTo>
                  <a:lnTo>
                    <a:pt x="2237" y="130"/>
                  </a:lnTo>
                  <a:lnTo>
                    <a:pt x="2223" y="120"/>
                  </a:lnTo>
                  <a:lnTo>
                    <a:pt x="2223" y="120"/>
                  </a:lnTo>
                  <a:lnTo>
                    <a:pt x="2197" y="104"/>
                  </a:lnTo>
                  <a:lnTo>
                    <a:pt x="2197" y="104"/>
                  </a:lnTo>
                  <a:lnTo>
                    <a:pt x="2166" y="83"/>
                  </a:lnTo>
                  <a:lnTo>
                    <a:pt x="2166" y="83"/>
                  </a:lnTo>
                  <a:lnTo>
                    <a:pt x="2162" y="77"/>
                  </a:lnTo>
                  <a:lnTo>
                    <a:pt x="2158" y="69"/>
                  </a:lnTo>
                  <a:lnTo>
                    <a:pt x="2156" y="61"/>
                  </a:lnTo>
                  <a:lnTo>
                    <a:pt x="2156" y="51"/>
                  </a:lnTo>
                  <a:lnTo>
                    <a:pt x="2156" y="51"/>
                  </a:lnTo>
                  <a:lnTo>
                    <a:pt x="2156" y="43"/>
                  </a:lnTo>
                  <a:lnTo>
                    <a:pt x="2158" y="35"/>
                  </a:lnTo>
                  <a:lnTo>
                    <a:pt x="2160" y="30"/>
                  </a:lnTo>
                  <a:lnTo>
                    <a:pt x="2166" y="26"/>
                  </a:lnTo>
                  <a:lnTo>
                    <a:pt x="2170" y="22"/>
                  </a:lnTo>
                  <a:lnTo>
                    <a:pt x="2178" y="18"/>
                  </a:lnTo>
                  <a:lnTo>
                    <a:pt x="2186" y="18"/>
                  </a:lnTo>
                  <a:lnTo>
                    <a:pt x="2195" y="16"/>
                  </a:lnTo>
                  <a:lnTo>
                    <a:pt x="2195" y="16"/>
                  </a:lnTo>
                  <a:close/>
                  <a:moveTo>
                    <a:pt x="2288" y="228"/>
                  </a:moveTo>
                  <a:lnTo>
                    <a:pt x="2307" y="228"/>
                  </a:lnTo>
                  <a:lnTo>
                    <a:pt x="2307" y="4"/>
                  </a:lnTo>
                  <a:lnTo>
                    <a:pt x="2288" y="4"/>
                  </a:lnTo>
                  <a:lnTo>
                    <a:pt x="2288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308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56693 0.61944 " pathEditMode="relative" rAng="0" ptsTypes="AA">
                                      <p:cBhvr>
                                        <p:cTn id="19" dur="7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46" y="3097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3" presetClass="entr" presetSubtype="3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5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.62604 -0.11343 " pathEditMode="relative" rAng="0" ptsTypes="AA">
                                      <p:cBhvr>
                                        <p:cTn id="32" dur="7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302" y="-5671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3" presetClass="entr" presetSubtype="3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5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8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21600000">
                                      <p:cBhvr>
                                        <p:cTn id="45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14388 0.55648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01" y="27824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875 0.59838 " pathEditMode="relative" rAng="0" ptsTypes="AA">
                                      <p:cBhvr>
                                        <p:cTn id="60" dur="7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29907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23" presetClass="entr" presetSubtype="3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5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3151 0.26759 " pathEditMode="relative" rAng="0" ptsTypes="AA">
                                      <p:cBhvr>
                                        <p:cTn id="73" dur="7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576" y="1338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23" presetClass="entr" presetSubtype="3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5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path" presetSubtype="0" accel="50000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0.01771 -0.73495 " pathEditMode="relative" rAng="0" ptsTypes="AA">
                                      <p:cBhvr>
                                        <p:cTn id="86" dur="7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5" y="-36759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23" presetClass="entr" presetSubtype="3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5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-0.56693 -0.55648 " pathEditMode="relative" rAng="0" ptsTypes="AA">
                                      <p:cBhvr>
                                        <p:cTn id="99" dur="7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46" y="-27824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23" presetClass="entr" presetSubtype="3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5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0.60833 0.16366 " pathEditMode="relative" rAng="0" ptsTypes="AA">
                                      <p:cBhvr>
                                        <p:cTn id="112" dur="7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17" y="8171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4336 -0.14282 " pathEditMode="relative" rAng="0" ptsTypes="AA">
                                      <p:cBhvr>
                                        <p:cTn id="125" dur="7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174" y="-7153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23" presetClass="entr" presetSubtype="3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45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8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43200000">
                                      <p:cBhvr>
                                        <p:cTn id="138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9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2362 -0.70347 " pathEditMode="relative" rAng="0" ptsTypes="AA">
                                      <p:cBhvr>
                                        <p:cTn id="140" dur="7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0" y="-35185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7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3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0716 -0.71389 " pathEditMode="relative" rAng="0" ptsTypes="AA">
                                      <p:cBhvr>
                                        <p:cTn id="155" dur="7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352" y="-35694"/>
                                    </p:animMotion>
                                  </p:childTnLst>
                                </p:cTn>
                              </p:par>
                              <p:par>
                                <p:cTn id="156" presetID="23" presetClass="entr" presetSubtype="3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45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8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43200000">
                                      <p:cBhvr>
                                        <p:cTn id="168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9" presetID="42" presetClass="path" presetSubtype="0" accel="50000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0.56107 -0.43056 " pathEditMode="relative" rAng="0" ptsTypes="AA">
                                      <p:cBhvr>
                                        <p:cTn id="170" dur="7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047" y="-21528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 0.57801 " pathEditMode="relative" rAng="0" ptsTypes="AA">
                                      <p:cBhvr>
                                        <p:cTn id="183" dur="7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00" y="28889"/>
                                    </p:animMotion>
                                  </p:childTnLst>
                                </p:cTn>
                              </p:par>
                              <p:par>
                                <p:cTn id="184" presetID="45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8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1600000">
                                      <p:cBhvr>
                                        <p:cTn id="190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1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14388 0.55648 " pathEditMode="relative" rAng="0" ptsTypes="AA">
                                      <p:cBhvr>
                                        <p:cTn id="192" dur="7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01" y="27824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0" presetID="10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E786B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67D73820-9886-4C74-9583-20DC151B3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88F5B4-1034-4D22-B8C9-533FC0C6B81D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4152E854-BA62-4C43-8463-21794269C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DEF56954-81E6-4E64-8983-ABD825D6A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FCCCD-81D5-4B69-BCE2-A4C33D1F88F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758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8BD4406E-C82F-4D30-A9BB-FF81743E6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702A21-2F7F-4570-8865-B743C9C958E3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074C5A94-7706-400A-97FA-B9694D220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7313C0D-2F79-4EC0-9458-EF19A509B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FB9C34-51A6-44C9-B9B4-D0E10CD5953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322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:a16="http://schemas.microsoft.com/office/drawing/2014/main" id="{95787218-E455-4140-A48A-BAE8E7235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B00FD4-9978-4942-9DB4-8D8BDABDEC28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2DA74DC0-7A48-45FE-AC73-F8CADE3E4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F56AA34E-2103-4952-BBC2-D1C39B69E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1E60D8-D377-444F-BAA1-EC85E2209D9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61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:a16="http://schemas.microsoft.com/office/drawing/2014/main" id="{FBA2100D-0378-4F7C-8D01-0CABA8A2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440F3-C230-44B0-9910-17C9A79F25F9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:a16="http://schemas.microsoft.com/office/drawing/2014/main" id="{9F0EC861-1AFD-4DE4-B2AA-1F8465E3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3EABE315-1F41-40F4-B5F3-B52ACE1DF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F0E5C6-29C5-4440-91B2-3D1BC355202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480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BECFDA34-9CAF-4D7A-9DD2-FF5BC436F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3A3B12-4DE2-42D9-AF7B-8A9FD0E5ED06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30376168-9C05-4C68-8B46-A7A3DA13E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4F8A6C67-437B-4322-BABF-FD4498DFC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C6CFEC-456C-4786-89AA-D2797A3F6CB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3506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6BDCE2EE-8ADB-466E-A2A5-0F55AC30E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ED1D7B-D260-4F05-9F39-30D1C6AD3C58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AA578E8E-0073-46B7-BF19-1A07007C1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3E664F1E-F86E-4C2F-960B-954FC49F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C701BC-DCEA-40AB-A969-FF301C3D08D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550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1595EA-F3B4-481C-A6BD-E67165795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2217CB-1C50-4E5F-85D8-09C8F4F4B7FF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EFC0E3-AE2F-4AB0-BA85-9E9978C2B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564E19-8AC4-4130-874A-04374AFA6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D7CB0F-AD21-4A9E-95C2-45C5216B573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8195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60B84E-BD34-458C-B714-0E4BA3856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C8711B-E30E-4C3A-B2F3-BBF38A0FFF94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E3FCFF-3C92-4898-A4DA-5CDD33FD8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46F145-282A-483B-A159-C0DF5BD60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22DA02-1030-47C4-9960-DC146EA237E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158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rgbClr val="3E46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>
            <a:extLst>
              <a:ext uri="{FF2B5EF4-FFF2-40B4-BE49-F238E27FC236}">
                <a16:creationId xmlns:a16="http://schemas.microsoft.com/office/drawing/2014/main" id="{CC6B4220-E64F-42D7-8792-53016476260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658100" y="317500"/>
            <a:ext cx="1236663" cy="263525"/>
          </a:xfrm>
          <a:custGeom>
            <a:avLst/>
            <a:gdLst>
              <a:gd name="T0" fmla="*/ 2147483646 w 3284"/>
              <a:gd name="T1" fmla="*/ 2147483646 h 699"/>
              <a:gd name="T2" fmla="*/ 2147483646 w 3284"/>
              <a:gd name="T3" fmla="*/ 2147483646 h 699"/>
              <a:gd name="T4" fmla="*/ 2147483646 w 3284"/>
              <a:gd name="T5" fmla="*/ 2147483646 h 699"/>
              <a:gd name="T6" fmla="*/ 2147483646 w 3284"/>
              <a:gd name="T7" fmla="*/ 2147483646 h 699"/>
              <a:gd name="T8" fmla="*/ 2147483646 w 3284"/>
              <a:gd name="T9" fmla="*/ 2147483646 h 699"/>
              <a:gd name="T10" fmla="*/ 2147483646 w 3284"/>
              <a:gd name="T11" fmla="*/ 2147483646 h 699"/>
              <a:gd name="T12" fmla="*/ 2147483646 w 3284"/>
              <a:gd name="T13" fmla="*/ 2147483646 h 699"/>
              <a:gd name="T14" fmla="*/ 2147483646 w 3284"/>
              <a:gd name="T15" fmla="*/ 2147483646 h 699"/>
              <a:gd name="T16" fmla="*/ 0 w 3284"/>
              <a:gd name="T17" fmla="*/ 2147483646 h 699"/>
              <a:gd name="T18" fmla="*/ 2147483646 w 3284"/>
              <a:gd name="T19" fmla="*/ 2147483646 h 699"/>
              <a:gd name="T20" fmla="*/ 2147483646 w 3284"/>
              <a:gd name="T21" fmla="*/ 2147483646 h 699"/>
              <a:gd name="T22" fmla="*/ 2147483646 w 3284"/>
              <a:gd name="T23" fmla="*/ 2147483646 h 699"/>
              <a:gd name="T24" fmla="*/ 2147483646 w 3284"/>
              <a:gd name="T25" fmla="*/ 2147483646 h 699"/>
              <a:gd name="T26" fmla="*/ 2147483646 w 3284"/>
              <a:gd name="T27" fmla="*/ 2147483646 h 699"/>
              <a:gd name="T28" fmla="*/ 2147483646 w 3284"/>
              <a:gd name="T29" fmla="*/ 2147483646 h 699"/>
              <a:gd name="T30" fmla="*/ 2147483646 w 3284"/>
              <a:gd name="T31" fmla="*/ 2147483646 h 699"/>
              <a:gd name="T32" fmla="*/ 2147483646 w 3284"/>
              <a:gd name="T33" fmla="*/ 2147483646 h 699"/>
              <a:gd name="T34" fmla="*/ 2147483646 w 3284"/>
              <a:gd name="T35" fmla="*/ 2147483646 h 699"/>
              <a:gd name="T36" fmla="*/ 2147483646 w 3284"/>
              <a:gd name="T37" fmla="*/ 2147483646 h 699"/>
              <a:gd name="T38" fmla="*/ 2147483646 w 3284"/>
              <a:gd name="T39" fmla="*/ 2147483646 h 699"/>
              <a:gd name="T40" fmla="*/ 2147483646 w 3284"/>
              <a:gd name="T41" fmla="*/ 2147483646 h 699"/>
              <a:gd name="T42" fmla="*/ 2147483646 w 3284"/>
              <a:gd name="T43" fmla="*/ 2147483646 h 699"/>
              <a:gd name="T44" fmla="*/ 2147483646 w 3284"/>
              <a:gd name="T45" fmla="*/ 2147483646 h 699"/>
              <a:gd name="T46" fmla="*/ 2147483646 w 3284"/>
              <a:gd name="T47" fmla="*/ 2147483646 h 699"/>
              <a:gd name="T48" fmla="*/ 2147483646 w 3284"/>
              <a:gd name="T49" fmla="*/ 2147483646 h 699"/>
              <a:gd name="T50" fmla="*/ 2147483646 w 3284"/>
              <a:gd name="T51" fmla="*/ 2147483646 h 699"/>
              <a:gd name="T52" fmla="*/ 2147483646 w 3284"/>
              <a:gd name="T53" fmla="*/ 2147483646 h 699"/>
              <a:gd name="T54" fmla="*/ 2147483646 w 3284"/>
              <a:gd name="T55" fmla="*/ 2147483646 h 699"/>
              <a:gd name="T56" fmla="*/ 2147483646 w 3284"/>
              <a:gd name="T57" fmla="*/ 2147483646 h 699"/>
              <a:gd name="T58" fmla="*/ 2147483646 w 3284"/>
              <a:gd name="T59" fmla="*/ 2147483646 h 699"/>
              <a:gd name="T60" fmla="*/ 2147483646 w 3284"/>
              <a:gd name="T61" fmla="*/ 2147483646 h 699"/>
              <a:gd name="T62" fmla="*/ 2147483646 w 3284"/>
              <a:gd name="T63" fmla="*/ 2147483646 h 699"/>
              <a:gd name="T64" fmla="*/ 2147483646 w 3284"/>
              <a:gd name="T65" fmla="*/ 2147483646 h 699"/>
              <a:gd name="T66" fmla="*/ 2147483646 w 3284"/>
              <a:gd name="T67" fmla="*/ 2147483646 h 699"/>
              <a:gd name="T68" fmla="*/ 2147483646 w 3284"/>
              <a:gd name="T69" fmla="*/ 2147483646 h 699"/>
              <a:gd name="T70" fmla="*/ 2147483646 w 3284"/>
              <a:gd name="T71" fmla="*/ 2147483646 h 699"/>
              <a:gd name="T72" fmla="*/ 2147483646 w 3284"/>
              <a:gd name="T73" fmla="*/ 2147483646 h 699"/>
              <a:gd name="T74" fmla="*/ 2147483646 w 3284"/>
              <a:gd name="T75" fmla="*/ 2147483646 h 699"/>
              <a:gd name="T76" fmla="*/ 2147483646 w 3284"/>
              <a:gd name="T77" fmla="*/ 2147483646 h 699"/>
              <a:gd name="T78" fmla="*/ 2147483646 w 3284"/>
              <a:gd name="T79" fmla="*/ 2147483646 h 699"/>
              <a:gd name="T80" fmla="*/ 2147483646 w 3284"/>
              <a:gd name="T81" fmla="*/ 2147483646 h 699"/>
              <a:gd name="T82" fmla="*/ 2147483646 w 3284"/>
              <a:gd name="T83" fmla="*/ 2147483646 h 699"/>
              <a:gd name="T84" fmla="*/ 2147483646 w 3284"/>
              <a:gd name="T85" fmla="*/ 2147483646 h 699"/>
              <a:gd name="T86" fmla="*/ 2147483646 w 3284"/>
              <a:gd name="T87" fmla="*/ 2147483646 h 699"/>
              <a:gd name="T88" fmla="*/ 2147483646 w 3284"/>
              <a:gd name="T89" fmla="*/ 2147483646 h 699"/>
              <a:gd name="T90" fmla="*/ 2147483646 w 3284"/>
              <a:gd name="T91" fmla="*/ 2147483646 h 699"/>
              <a:gd name="T92" fmla="*/ 2147483646 w 3284"/>
              <a:gd name="T93" fmla="*/ 2147483646 h 699"/>
              <a:gd name="T94" fmla="*/ 2147483646 w 3284"/>
              <a:gd name="T95" fmla="*/ 2147483646 h 699"/>
              <a:gd name="T96" fmla="*/ 2147483646 w 3284"/>
              <a:gd name="T97" fmla="*/ 2147483646 h 699"/>
              <a:gd name="T98" fmla="*/ 2147483646 w 3284"/>
              <a:gd name="T99" fmla="*/ 2147483646 h 699"/>
              <a:gd name="T100" fmla="*/ 2147483646 w 3284"/>
              <a:gd name="T101" fmla="*/ 2147483646 h 699"/>
              <a:gd name="T102" fmla="*/ 2147483646 w 3284"/>
              <a:gd name="T103" fmla="*/ 2147483646 h 699"/>
              <a:gd name="T104" fmla="*/ 2147483646 w 3284"/>
              <a:gd name="T105" fmla="*/ 2147483646 h 699"/>
              <a:gd name="T106" fmla="*/ 2147483646 w 3284"/>
              <a:gd name="T107" fmla="*/ 2147483646 h 699"/>
              <a:gd name="T108" fmla="*/ 2147483646 w 3284"/>
              <a:gd name="T109" fmla="*/ 2147483646 h 699"/>
              <a:gd name="T110" fmla="*/ 2147483646 w 3284"/>
              <a:gd name="T111" fmla="*/ 2147483646 h 699"/>
              <a:gd name="T112" fmla="*/ 2147483646 w 3284"/>
              <a:gd name="T113" fmla="*/ 2147483646 h 699"/>
              <a:gd name="T114" fmla="*/ 2147483646 w 3284"/>
              <a:gd name="T115" fmla="*/ 2147483646 h 699"/>
              <a:gd name="T116" fmla="*/ 2147483646 w 3284"/>
              <a:gd name="T117" fmla="*/ 2147483646 h 699"/>
              <a:gd name="T118" fmla="*/ 2147483646 w 3284"/>
              <a:gd name="T119" fmla="*/ 2147483646 h 699"/>
              <a:gd name="T120" fmla="*/ 2147483646 w 3284"/>
              <a:gd name="T121" fmla="*/ 2147483646 h 699"/>
              <a:gd name="T122" fmla="*/ 2147483646 w 3284"/>
              <a:gd name="T123" fmla="*/ 2147483646 h 6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284" h="699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816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>
            <a:extLst>
              <a:ext uri="{FF2B5EF4-FFF2-40B4-BE49-F238E27FC236}">
                <a16:creationId xmlns:a16="http://schemas.microsoft.com/office/drawing/2014/main" id="{74FB0745-7AE9-436F-892B-2CB3E54EC61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658100" y="317500"/>
            <a:ext cx="1236663" cy="263525"/>
          </a:xfrm>
          <a:custGeom>
            <a:avLst/>
            <a:gdLst>
              <a:gd name="T0" fmla="*/ 2147483646 w 3284"/>
              <a:gd name="T1" fmla="*/ 2147483646 h 699"/>
              <a:gd name="T2" fmla="*/ 2147483646 w 3284"/>
              <a:gd name="T3" fmla="*/ 2147483646 h 699"/>
              <a:gd name="T4" fmla="*/ 2147483646 w 3284"/>
              <a:gd name="T5" fmla="*/ 2147483646 h 699"/>
              <a:gd name="T6" fmla="*/ 2147483646 w 3284"/>
              <a:gd name="T7" fmla="*/ 2147483646 h 699"/>
              <a:gd name="T8" fmla="*/ 2147483646 w 3284"/>
              <a:gd name="T9" fmla="*/ 2147483646 h 699"/>
              <a:gd name="T10" fmla="*/ 2147483646 w 3284"/>
              <a:gd name="T11" fmla="*/ 2147483646 h 699"/>
              <a:gd name="T12" fmla="*/ 2147483646 w 3284"/>
              <a:gd name="T13" fmla="*/ 2147483646 h 699"/>
              <a:gd name="T14" fmla="*/ 2147483646 w 3284"/>
              <a:gd name="T15" fmla="*/ 2147483646 h 699"/>
              <a:gd name="T16" fmla="*/ 0 w 3284"/>
              <a:gd name="T17" fmla="*/ 2147483646 h 699"/>
              <a:gd name="T18" fmla="*/ 2147483646 w 3284"/>
              <a:gd name="T19" fmla="*/ 2147483646 h 699"/>
              <a:gd name="T20" fmla="*/ 2147483646 w 3284"/>
              <a:gd name="T21" fmla="*/ 2147483646 h 699"/>
              <a:gd name="T22" fmla="*/ 2147483646 w 3284"/>
              <a:gd name="T23" fmla="*/ 2147483646 h 699"/>
              <a:gd name="T24" fmla="*/ 2147483646 w 3284"/>
              <a:gd name="T25" fmla="*/ 2147483646 h 699"/>
              <a:gd name="T26" fmla="*/ 2147483646 w 3284"/>
              <a:gd name="T27" fmla="*/ 2147483646 h 699"/>
              <a:gd name="T28" fmla="*/ 2147483646 w 3284"/>
              <a:gd name="T29" fmla="*/ 2147483646 h 699"/>
              <a:gd name="T30" fmla="*/ 2147483646 w 3284"/>
              <a:gd name="T31" fmla="*/ 2147483646 h 699"/>
              <a:gd name="T32" fmla="*/ 2147483646 w 3284"/>
              <a:gd name="T33" fmla="*/ 2147483646 h 699"/>
              <a:gd name="T34" fmla="*/ 2147483646 w 3284"/>
              <a:gd name="T35" fmla="*/ 2147483646 h 699"/>
              <a:gd name="T36" fmla="*/ 2147483646 w 3284"/>
              <a:gd name="T37" fmla="*/ 2147483646 h 699"/>
              <a:gd name="T38" fmla="*/ 2147483646 w 3284"/>
              <a:gd name="T39" fmla="*/ 2147483646 h 699"/>
              <a:gd name="T40" fmla="*/ 2147483646 w 3284"/>
              <a:gd name="T41" fmla="*/ 2147483646 h 699"/>
              <a:gd name="T42" fmla="*/ 2147483646 w 3284"/>
              <a:gd name="T43" fmla="*/ 2147483646 h 699"/>
              <a:gd name="T44" fmla="*/ 2147483646 w 3284"/>
              <a:gd name="T45" fmla="*/ 2147483646 h 699"/>
              <a:gd name="T46" fmla="*/ 2147483646 w 3284"/>
              <a:gd name="T47" fmla="*/ 2147483646 h 699"/>
              <a:gd name="T48" fmla="*/ 2147483646 w 3284"/>
              <a:gd name="T49" fmla="*/ 2147483646 h 699"/>
              <a:gd name="T50" fmla="*/ 2147483646 w 3284"/>
              <a:gd name="T51" fmla="*/ 2147483646 h 699"/>
              <a:gd name="T52" fmla="*/ 2147483646 w 3284"/>
              <a:gd name="T53" fmla="*/ 2147483646 h 699"/>
              <a:gd name="T54" fmla="*/ 2147483646 w 3284"/>
              <a:gd name="T55" fmla="*/ 2147483646 h 699"/>
              <a:gd name="T56" fmla="*/ 2147483646 w 3284"/>
              <a:gd name="T57" fmla="*/ 2147483646 h 699"/>
              <a:gd name="T58" fmla="*/ 2147483646 w 3284"/>
              <a:gd name="T59" fmla="*/ 2147483646 h 699"/>
              <a:gd name="T60" fmla="*/ 2147483646 w 3284"/>
              <a:gd name="T61" fmla="*/ 2147483646 h 699"/>
              <a:gd name="T62" fmla="*/ 2147483646 w 3284"/>
              <a:gd name="T63" fmla="*/ 2147483646 h 699"/>
              <a:gd name="T64" fmla="*/ 2147483646 w 3284"/>
              <a:gd name="T65" fmla="*/ 2147483646 h 699"/>
              <a:gd name="T66" fmla="*/ 2147483646 w 3284"/>
              <a:gd name="T67" fmla="*/ 2147483646 h 699"/>
              <a:gd name="T68" fmla="*/ 2147483646 w 3284"/>
              <a:gd name="T69" fmla="*/ 2147483646 h 699"/>
              <a:gd name="T70" fmla="*/ 2147483646 w 3284"/>
              <a:gd name="T71" fmla="*/ 2147483646 h 699"/>
              <a:gd name="T72" fmla="*/ 2147483646 w 3284"/>
              <a:gd name="T73" fmla="*/ 2147483646 h 699"/>
              <a:gd name="T74" fmla="*/ 2147483646 w 3284"/>
              <a:gd name="T75" fmla="*/ 2147483646 h 699"/>
              <a:gd name="T76" fmla="*/ 2147483646 w 3284"/>
              <a:gd name="T77" fmla="*/ 2147483646 h 699"/>
              <a:gd name="T78" fmla="*/ 2147483646 w 3284"/>
              <a:gd name="T79" fmla="*/ 2147483646 h 699"/>
              <a:gd name="T80" fmla="*/ 2147483646 w 3284"/>
              <a:gd name="T81" fmla="*/ 2147483646 h 699"/>
              <a:gd name="T82" fmla="*/ 2147483646 w 3284"/>
              <a:gd name="T83" fmla="*/ 2147483646 h 699"/>
              <a:gd name="T84" fmla="*/ 2147483646 w 3284"/>
              <a:gd name="T85" fmla="*/ 2147483646 h 699"/>
              <a:gd name="T86" fmla="*/ 2147483646 w 3284"/>
              <a:gd name="T87" fmla="*/ 2147483646 h 699"/>
              <a:gd name="T88" fmla="*/ 2147483646 w 3284"/>
              <a:gd name="T89" fmla="*/ 2147483646 h 699"/>
              <a:gd name="T90" fmla="*/ 2147483646 w 3284"/>
              <a:gd name="T91" fmla="*/ 2147483646 h 699"/>
              <a:gd name="T92" fmla="*/ 2147483646 w 3284"/>
              <a:gd name="T93" fmla="*/ 2147483646 h 699"/>
              <a:gd name="T94" fmla="*/ 2147483646 w 3284"/>
              <a:gd name="T95" fmla="*/ 2147483646 h 699"/>
              <a:gd name="T96" fmla="*/ 2147483646 w 3284"/>
              <a:gd name="T97" fmla="*/ 2147483646 h 699"/>
              <a:gd name="T98" fmla="*/ 2147483646 w 3284"/>
              <a:gd name="T99" fmla="*/ 2147483646 h 699"/>
              <a:gd name="T100" fmla="*/ 2147483646 w 3284"/>
              <a:gd name="T101" fmla="*/ 2147483646 h 699"/>
              <a:gd name="T102" fmla="*/ 2147483646 w 3284"/>
              <a:gd name="T103" fmla="*/ 2147483646 h 699"/>
              <a:gd name="T104" fmla="*/ 2147483646 w 3284"/>
              <a:gd name="T105" fmla="*/ 2147483646 h 699"/>
              <a:gd name="T106" fmla="*/ 2147483646 w 3284"/>
              <a:gd name="T107" fmla="*/ 2147483646 h 699"/>
              <a:gd name="T108" fmla="*/ 2147483646 w 3284"/>
              <a:gd name="T109" fmla="*/ 2147483646 h 699"/>
              <a:gd name="T110" fmla="*/ 2147483646 w 3284"/>
              <a:gd name="T111" fmla="*/ 2147483646 h 699"/>
              <a:gd name="T112" fmla="*/ 2147483646 w 3284"/>
              <a:gd name="T113" fmla="*/ 2147483646 h 699"/>
              <a:gd name="T114" fmla="*/ 2147483646 w 3284"/>
              <a:gd name="T115" fmla="*/ 2147483646 h 699"/>
              <a:gd name="T116" fmla="*/ 2147483646 w 3284"/>
              <a:gd name="T117" fmla="*/ 2147483646 h 699"/>
              <a:gd name="T118" fmla="*/ 2147483646 w 3284"/>
              <a:gd name="T119" fmla="*/ 2147483646 h 699"/>
              <a:gd name="T120" fmla="*/ 2147483646 w 3284"/>
              <a:gd name="T121" fmla="*/ 2147483646 h 699"/>
              <a:gd name="T122" fmla="*/ 2147483646 w 3284"/>
              <a:gd name="T123" fmla="*/ 2147483646 h 6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284" h="699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tx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186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>
            <a:extLst>
              <a:ext uri="{FF2B5EF4-FFF2-40B4-BE49-F238E27FC236}">
                <a16:creationId xmlns:a16="http://schemas.microsoft.com/office/drawing/2014/main" id="{92476156-8FB5-4597-A98E-6A1A9D9295E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658100" y="317500"/>
            <a:ext cx="1236663" cy="263525"/>
          </a:xfrm>
          <a:custGeom>
            <a:avLst/>
            <a:gdLst>
              <a:gd name="T0" fmla="*/ 2147483646 w 3284"/>
              <a:gd name="T1" fmla="*/ 2147483646 h 699"/>
              <a:gd name="T2" fmla="*/ 2147483646 w 3284"/>
              <a:gd name="T3" fmla="*/ 2147483646 h 699"/>
              <a:gd name="T4" fmla="*/ 2147483646 w 3284"/>
              <a:gd name="T5" fmla="*/ 2147483646 h 699"/>
              <a:gd name="T6" fmla="*/ 2147483646 w 3284"/>
              <a:gd name="T7" fmla="*/ 2147483646 h 699"/>
              <a:gd name="T8" fmla="*/ 2147483646 w 3284"/>
              <a:gd name="T9" fmla="*/ 2147483646 h 699"/>
              <a:gd name="T10" fmla="*/ 2147483646 w 3284"/>
              <a:gd name="T11" fmla="*/ 2147483646 h 699"/>
              <a:gd name="T12" fmla="*/ 2147483646 w 3284"/>
              <a:gd name="T13" fmla="*/ 2147483646 h 699"/>
              <a:gd name="T14" fmla="*/ 2147483646 w 3284"/>
              <a:gd name="T15" fmla="*/ 2147483646 h 699"/>
              <a:gd name="T16" fmla="*/ 0 w 3284"/>
              <a:gd name="T17" fmla="*/ 2147483646 h 699"/>
              <a:gd name="T18" fmla="*/ 2147483646 w 3284"/>
              <a:gd name="T19" fmla="*/ 2147483646 h 699"/>
              <a:gd name="T20" fmla="*/ 2147483646 w 3284"/>
              <a:gd name="T21" fmla="*/ 2147483646 h 699"/>
              <a:gd name="T22" fmla="*/ 2147483646 w 3284"/>
              <a:gd name="T23" fmla="*/ 2147483646 h 699"/>
              <a:gd name="T24" fmla="*/ 2147483646 w 3284"/>
              <a:gd name="T25" fmla="*/ 2147483646 h 699"/>
              <a:gd name="T26" fmla="*/ 2147483646 w 3284"/>
              <a:gd name="T27" fmla="*/ 2147483646 h 699"/>
              <a:gd name="T28" fmla="*/ 2147483646 w 3284"/>
              <a:gd name="T29" fmla="*/ 2147483646 h 699"/>
              <a:gd name="T30" fmla="*/ 2147483646 w 3284"/>
              <a:gd name="T31" fmla="*/ 2147483646 h 699"/>
              <a:gd name="T32" fmla="*/ 2147483646 w 3284"/>
              <a:gd name="T33" fmla="*/ 2147483646 h 699"/>
              <a:gd name="T34" fmla="*/ 2147483646 w 3284"/>
              <a:gd name="T35" fmla="*/ 2147483646 h 699"/>
              <a:gd name="T36" fmla="*/ 2147483646 w 3284"/>
              <a:gd name="T37" fmla="*/ 2147483646 h 699"/>
              <a:gd name="T38" fmla="*/ 2147483646 w 3284"/>
              <a:gd name="T39" fmla="*/ 2147483646 h 699"/>
              <a:gd name="T40" fmla="*/ 2147483646 w 3284"/>
              <a:gd name="T41" fmla="*/ 2147483646 h 699"/>
              <a:gd name="T42" fmla="*/ 2147483646 w 3284"/>
              <a:gd name="T43" fmla="*/ 2147483646 h 699"/>
              <a:gd name="T44" fmla="*/ 2147483646 w 3284"/>
              <a:gd name="T45" fmla="*/ 2147483646 h 699"/>
              <a:gd name="T46" fmla="*/ 2147483646 w 3284"/>
              <a:gd name="T47" fmla="*/ 2147483646 h 699"/>
              <a:gd name="T48" fmla="*/ 2147483646 w 3284"/>
              <a:gd name="T49" fmla="*/ 2147483646 h 699"/>
              <a:gd name="T50" fmla="*/ 2147483646 w 3284"/>
              <a:gd name="T51" fmla="*/ 2147483646 h 699"/>
              <a:gd name="T52" fmla="*/ 2147483646 w 3284"/>
              <a:gd name="T53" fmla="*/ 2147483646 h 699"/>
              <a:gd name="T54" fmla="*/ 2147483646 w 3284"/>
              <a:gd name="T55" fmla="*/ 2147483646 h 699"/>
              <a:gd name="T56" fmla="*/ 2147483646 w 3284"/>
              <a:gd name="T57" fmla="*/ 2147483646 h 699"/>
              <a:gd name="T58" fmla="*/ 2147483646 w 3284"/>
              <a:gd name="T59" fmla="*/ 2147483646 h 699"/>
              <a:gd name="T60" fmla="*/ 2147483646 w 3284"/>
              <a:gd name="T61" fmla="*/ 2147483646 h 699"/>
              <a:gd name="T62" fmla="*/ 2147483646 w 3284"/>
              <a:gd name="T63" fmla="*/ 2147483646 h 699"/>
              <a:gd name="T64" fmla="*/ 2147483646 w 3284"/>
              <a:gd name="T65" fmla="*/ 2147483646 h 699"/>
              <a:gd name="T66" fmla="*/ 2147483646 w 3284"/>
              <a:gd name="T67" fmla="*/ 2147483646 h 699"/>
              <a:gd name="T68" fmla="*/ 2147483646 w 3284"/>
              <a:gd name="T69" fmla="*/ 2147483646 h 699"/>
              <a:gd name="T70" fmla="*/ 2147483646 w 3284"/>
              <a:gd name="T71" fmla="*/ 2147483646 h 699"/>
              <a:gd name="T72" fmla="*/ 2147483646 w 3284"/>
              <a:gd name="T73" fmla="*/ 2147483646 h 699"/>
              <a:gd name="T74" fmla="*/ 2147483646 w 3284"/>
              <a:gd name="T75" fmla="*/ 2147483646 h 699"/>
              <a:gd name="T76" fmla="*/ 2147483646 w 3284"/>
              <a:gd name="T77" fmla="*/ 2147483646 h 699"/>
              <a:gd name="T78" fmla="*/ 2147483646 w 3284"/>
              <a:gd name="T79" fmla="*/ 2147483646 h 699"/>
              <a:gd name="T80" fmla="*/ 2147483646 w 3284"/>
              <a:gd name="T81" fmla="*/ 2147483646 h 699"/>
              <a:gd name="T82" fmla="*/ 2147483646 w 3284"/>
              <a:gd name="T83" fmla="*/ 2147483646 h 699"/>
              <a:gd name="T84" fmla="*/ 2147483646 w 3284"/>
              <a:gd name="T85" fmla="*/ 2147483646 h 699"/>
              <a:gd name="T86" fmla="*/ 2147483646 w 3284"/>
              <a:gd name="T87" fmla="*/ 2147483646 h 699"/>
              <a:gd name="T88" fmla="*/ 2147483646 w 3284"/>
              <a:gd name="T89" fmla="*/ 2147483646 h 699"/>
              <a:gd name="T90" fmla="*/ 2147483646 w 3284"/>
              <a:gd name="T91" fmla="*/ 2147483646 h 699"/>
              <a:gd name="T92" fmla="*/ 2147483646 w 3284"/>
              <a:gd name="T93" fmla="*/ 2147483646 h 699"/>
              <a:gd name="T94" fmla="*/ 2147483646 w 3284"/>
              <a:gd name="T95" fmla="*/ 2147483646 h 699"/>
              <a:gd name="T96" fmla="*/ 2147483646 w 3284"/>
              <a:gd name="T97" fmla="*/ 2147483646 h 699"/>
              <a:gd name="T98" fmla="*/ 2147483646 w 3284"/>
              <a:gd name="T99" fmla="*/ 2147483646 h 699"/>
              <a:gd name="T100" fmla="*/ 2147483646 w 3284"/>
              <a:gd name="T101" fmla="*/ 2147483646 h 699"/>
              <a:gd name="T102" fmla="*/ 2147483646 w 3284"/>
              <a:gd name="T103" fmla="*/ 2147483646 h 699"/>
              <a:gd name="T104" fmla="*/ 2147483646 w 3284"/>
              <a:gd name="T105" fmla="*/ 2147483646 h 699"/>
              <a:gd name="T106" fmla="*/ 2147483646 w 3284"/>
              <a:gd name="T107" fmla="*/ 2147483646 h 699"/>
              <a:gd name="T108" fmla="*/ 2147483646 w 3284"/>
              <a:gd name="T109" fmla="*/ 2147483646 h 699"/>
              <a:gd name="T110" fmla="*/ 2147483646 w 3284"/>
              <a:gd name="T111" fmla="*/ 2147483646 h 699"/>
              <a:gd name="T112" fmla="*/ 2147483646 w 3284"/>
              <a:gd name="T113" fmla="*/ 2147483646 h 699"/>
              <a:gd name="T114" fmla="*/ 2147483646 w 3284"/>
              <a:gd name="T115" fmla="*/ 2147483646 h 699"/>
              <a:gd name="T116" fmla="*/ 2147483646 w 3284"/>
              <a:gd name="T117" fmla="*/ 2147483646 h 699"/>
              <a:gd name="T118" fmla="*/ 2147483646 w 3284"/>
              <a:gd name="T119" fmla="*/ 2147483646 h 699"/>
              <a:gd name="T120" fmla="*/ 2147483646 w 3284"/>
              <a:gd name="T121" fmla="*/ 2147483646 h 699"/>
              <a:gd name="T122" fmla="*/ 2147483646 w 3284"/>
              <a:gd name="T123" fmla="*/ 2147483646 h 6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284" h="699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tx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5923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>
            <a:extLst>
              <a:ext uri="{FF2B5EF4-FFF2-40B4-BE49-F238E27FC236}">
                <a16:creationId xmlns:a16="http://schemas.microsoft.com/office/drawing/2014/main" id="{DE329945-0A74-48E0-A031-9B878FFC19C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658100" y="317500"/>
            <a:ext cx="1236663" cy="263525"/>
          </a:xfrm>
          <a:custGeom>
            <a:avLst/>
            <a:gdLst>
              <a:gd name="T0" fmla="*/ 2147483646 w 3284"/>
              <a:gd name="T1" fmla="*/ 2147483646 h 699"/>
              <a:gd name="T2" fmla="*/ 2147483646 w 3284"/>
              <a:gd name="T3" fmla="*/ 2147483646 h 699"/>
              <a:gd name="T4" fmla="*/ 2147483646 w 3284"/>
              <a:gd name="T5" fmla="*/ 2147483646 h 699"/>
              <a:gd name="T6" fmla="*/ 2147483646 w 3284"/>
              <a:gd name="T7" fmla="*/ 2147483646 h 699"/>
              <a:gd name="T8" fmla="*/ 2147483646 w 3284"/>
              <a:gd name="T9" fmla="*/ 2147483646 h 699"/>
              <a:gd name="T10" fmla="*/ 2147483646 w 3284"/>
              <a:gd name="T11" fmla="*/ 2147483646 h 699"/>
              <a:gd name="T12" fmla="*/ 2147483646 w 3284"/>
              <a:gd name="T13" fmla="*/ 2147483646 h 699"/>
              <a:gd name="T14" fmla="*/ 2147483646 w 3284"/>
              <a:gd name="T15" fmla="*/ 2147483646 h 699"/>
              <a:gd name="T16" fmla="*/ 0 w 3284"/>
              <a:gd name="T17" fmla="*/ 2147483646 h 699"/>
              <a:gd name="T18" fmla="*/ 2147483646 w 3284"/>
              <a:gd name="T19" fmla="*/ 2147483646 h 699"/>
              <a:gd name="T20" fmla="*/ 2147483646 w 3284"/>
              <a:gd name="T21" fmla="*/ 2147483646 h 699"/>
              <a:gd name="T22" fmla="*/ 2147483646 w 3284"/>
              <a:gd name="T23" fmla="*/ 2147483646 h 699"/>
              <a:gd name="T24" fmla="*/ 2147483646 w 3284"/>
              <a:gd name="T25" fmla="*/ 2147483646 h 699"/>
              <a:gd name="T26" fmla="*/ 2147483646 w 3284"/>
              <a:gd name="T27" fmla="*/ 2147483646 h 699"/>
              <a:gd name="T28" fmla="*/ 2147483646 w 3284"/>
              <a:gd name="T29" fmla="*/ 2147483646 h 699"/>
              <a:gd name="T30" fmla="*/ 2147483646 w 3284"/>
              <a:gd name="T31" fmla="*/ 2147483646 h 699"/>
              <a:gd name="T32" fmla="*/ 2147483646 w 3284"/>
              <a:gd name="T33" fmla="*/ 2147483646 h 699"/>
              <a:gd name="T34" fmla="*/ 2147483646 w 3284"/>
              <a:gd name="T35" fmla="*/ 2147483646 h 699"/>
              <a:gd name="T36" fmla="*/ 2147483646 w 3284"/>
              <a:gd name="T37" fmla="*/ 2147483646 h 699"/>
              <a:gd name="T38" fmla="*/ 2147483646 w 3284"/>
              <a:gd name="T39" fmla="*/ 2147483646 h 699"/>
              <a:gd name="T40" fmla="*/ 2147483646 w 3284"/>
              <a:gd name="T41" fmla="*/ 2147483646 h 699"/>
              <a:gd name="T42" fmla="*/ 2147483646 w 3284"/>
              <a:gd name="T43" fmla="*/ 2147483646 h 699"/>
              <a:gd name="T44" fmla="*/ 2147483646 w 3284"/>
              <a:gd name="T45" fmla="*/ 2147483646 h 699"/>
              <a:gd name="T46" fmla="*/ 2147483646 w 3284"/>
              <a:gd name="T47" fmla="*/ 2147483646 h 699"/>
              <a:gd name="T48" fmla="*/ 2147483646 w 3284"/>
              <a:gd name="T49" fmla="*/ 2147483646 h 699"/>
              <a:gd name="T50" fmla="*/ 2147483646 w 3284"/>
              <a:gd name="T51" fmla="*/ 2147483646 h 699"/>
              <a:gd name="T52" fmla="*/ 2147483646 w 3284"/>
              <a:gd name="T53" fmla="*/ 2147483646 h 699"/>
              <a:gd name="T54" fmla="*/ 2147483646 w 3284"/>
              <a:gd name="T55" fmla="*/ 2147483646 h 699"/>
              <a:gd name="T56" fmla="*/ 2147483646 w 3284"/>
              <a:gd name="T57" fmla="*/ 2147483646 h 699"/>
              <a:gd name="T58" fmla="*/ 2147483646 w 3284"/>
              <a:gd name="T59" fmla="*/ 2147483646 h 699"/>
              <a:gd name="T60" fmla="*/ 2147483646 w 3284"/>
              <a:gd name="T61" fmla="*/ 2147483646 h 699"/>
              <a:gd name="T62" fmla="*/ 2147483646 w 3284"/>
              <a:gd name="T63" fmla="*/ 2147483646 h 699"/>
              <a:gd name="T64" fmla="*/ 2147483646 w 3284"/>
              <a:gd name="T65" fmla="*/ 2147483646 h 699"/>
              <a:gd name="T66" fmla="*/ 2147483646 w 3284"/>
              <a:gd name="T67" fmla="*/ 2147483646 h 699"/>
              <a:gd name="T68" fmla="*/ 2147483646 w 3284"/>
              <a:gd name="T69" fmla="*/ 2147483646 h 699"/>
              <a:gd name="T70" fmla="*/ 2147483646 w 3284"/>
              <a:gd name="T71" fmla="*/ 2147483646 h 699"/>
              <a:gd name="T72" fmla="*/ 2147483646 w 3284"/>
              <a:gd name="T73" fmla="*/ 2147483646 h 699"/>
              <a:gd name="T74" fmla="*/ 2147483646 w 3284"/>
              <a:gd name="T75" fmla="*/ 2147483646 h 699"/>
              <a:gd name="T76" fmla="*/ 2147483646 w 3284"/>
              <a:gd name="T77" fmla="*/ 2147483646 h 699"/>
              <a:gd name="T78" fmla="*/ 2147483646 w 3284"/>
              <a:gd name="T79" fmla="*/ 2147483646 h 699"/>
              <a:gd name="T80" fmla="*/ 2147483646 w 3284"/>
              <a:gd name="T81" fmla="*/ 2147483646 h 699"/>
              <a:gd name="T82" fmla="*/ 2147483646 w 3284"/>
              <a:gd name="T83" fmla="*/ 2147483646 h 699"/>
              <a:gd name="T84" fmla="*/ 2147483646 w 3284"/>
              <a:gd name="T85" fmla="*/ 2147483646 h 699"/>
              <a:gd name="T86" fmla="*/ 2147483646 w 3284"/>
              <a:gd name="T87" fmla="*/ 2147483646 h 699"/>
              <a:gd name="T88" fmla="*/ 2147483646 w 3284"/>
              <a:gd name="T89" fmla="*/ 2147483646 h 699"/>
              <a:gd name="T90" fmla="*/ 2147483646 w 3284"/>
              <a:gd name="T91" fmla="*/ 2147483646 h 699"/>
              <a:gd name="T92" fmla="*/ 2147483646 w 3284"/>
              <a:gd name="T93" fmla="*/ 2147483646 h 699"/>
              <a:gd name="T94" fmla="*/ 2147483646 w 3284"/>
              <a:gd name="T95" fmla="*/ 2147483646 h 699"/>
              <a:gd name="T96" fmla="*/ 2147483646 w 3284"/>
              <a:gd name="T97" fmla="*/ 2147483646 h 699"/>
              <a:gd name="T98" fmla="*/ 2147483646 w 3284"/>
              <a:gd name="T99" fmla="*/ 2147483646 h 699"/>
              <a:gd name="T100" fmla="*/ 2147483646 w 3284"/>
              <a:gd name="T101" fmla="*/ 2147483646 h 699"/>
              <a:gd name="T102" fmla="*/ 2147483646 w 3284"/>
              <a:gd name="T103" fmla="*/ 2147483646 h 699"/>
              <a:gd name="T104" fmla="*/ 2147483646 w 3284"/>
              <a:gd name="T105" fmla="*/ 2147483646 h 699"/>
              <a:gd name="T106" fmla="*/ 2147483646 w 3284"/>
              <a:gd name="T107" fmla="*/ 2147483646 h 699"/>
              <a:gd name="T108" fmla="*/ 2147483646 w 3284"/>
              <a:gd name="T109" fmla="*/ 2147483646 h 699"/>
              <a:gd name="T110" fmla="*/ 2147483646 w 3284"/>
              <a:gd name="T111" fmla="*/ 2147483646 h 699"/>
              <a:gd name="T112" fmla="*/ 2147483646 w 3284"/>
              <a:gd name="T113" fmla="*/ 2147483646 h 699"/>
              <a:gd name="T114" fmla="*/ 2147483646 w 3284"/>
              <a:gd name="T115" fmla="*/ 2147483646 h 699"/>
              <a:gd name="T116" fmla="*/ 2147483646 w 3284"/>
              <a:gd name="T117" fmla="*/ 2147483646 h 699"/>
              <a:gd name="T118" fmla="*/ 2147483646 w 3284"/>
              <a:gd name="T119" fmla="*/ 2147483646 h 699"/>
              <a:gd name="T120" fmla="*/ 2147483646 w 3284"/>
              <a:gd name="T121" fmla="*/ 2147483646 h 699"/>
              <a:gd name="T122" fmla="*/ 2147483646 w 3284"/>
              <a:gd name="T123" fmla="*/ 2147483646 h 6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284" h="699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tx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401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3">
            <a:extLst>
              <a:ext uri="{FF2B5EF4-FFF2-40B4-BE49-F238E27FC236}">
                <a16:creationId xmlns:a16="http://schemas.microsoft.com/office/drawing/2014/main" id="{696BC74E-0E1A-414B-BF16-E6AC55D5944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658100" y="317500"/>
            <a:ext cx="1236663" cy="263525"/>
          </a:xfrm>
          <a:custGeom>
            <a:avLst/>
            <a:gdLst>
              <a:gd name="T0" fmla="*/ 2147483646 w 3284"/>
              <a:gd name="T1" fmla="*/ 2147483646 h 699"/>
              <a:gd name="T2" fmla="*/ 2147483646 w 3284"/>
              <a:gd name="T3" fmla="*/ 2147483646 h 699"/>
              <a:gd name="T4" fmla="*/ 2147483646 w 3284"/>
              <a:gd name="T5" fmla="*/ 2147483646 h 699"/>
              <a:gd name="T6" fmla="*/ 2147483646 w 3284"/>
              <a:gd name="T7" fmla="*/ 2147483646 h 699"/>
              <a:gd name="T8" fmla="*/ 2147483646 w 3284"/>
              <a:gd name="T9" fmla="*/ 2147483646 h 699"/>
              <a:gd name="T10" fmla="*/ 2147483646 w 3284"/>
              <a:gd name="T11" fmla="*/ 2147483646 h 699"/>
              <a:gd name="T12" fmla="*/ 2147483646 w 3284"/>
              <a:gd name="T13" fmla="*/ 2147483646 h 699"/>
              <a:gd name="T14" fmla="*/ 2147483646 w 3284"/>
              <a:gd name="T15" fmla="*/ 2147483646 h 699"/>
              <a:gd name="T16" fmla="*/ 0 w 3284"/>
              <a:gd name="T17" fmla="*/ 2147483646 h 699"/>
              <a:gd name="T18" fmla="*/ 2147483646 w 3284"/>
              <a:gd name="T19" fmla="*/ 2147483646 h 699"/>
              <a:gd name="T20" fmla="*/ 2147483646 w 3284"/>
              <a:gd name="T21" fmla="*/ 2147483646 h 699"/>
              <a:gd name="T22" fmla="*/ 2147483646 w 3284"/>
              <a:gd name="T23" fmla="*/ 2147483646 h 699"/>
              <a:gd name="T24" fmla="*/ 2147483646 w 3284"/>
              <a:gd name="T25" fmla="*/ 2147483646 h 699"/>
              <a:gd name="T26" fmla="*/ 2147483646 w 3284"/>
              <a:gd name="T27" fmla="*/ 2147483646 h 699"/>
              <a:gd name="T28" fmla="*/ 2147483646 w 3284"/>
              <a:gd name="T29" fmla="*/ 2147483646 h 699"/>
              <a:gd name="T30" fmla="*/ 2147483646 w 3284"/>
              <a:gd name="T31" fmla="*/ 2147483646 h 699"/>
              <a:gd name="T32" fmla="*/ 2147483646 w 3284"/>
              <a:gd name="T33" fmla="*/ 2147483646 h 699"/>
              <a:gd name="T34" fmla="*/ 2147483646 w 3284"/>
              <a:gd name="T35" fmla="*/ 2147483646 h 699"/>
              <a:gd name="T36" fmla="*/ 2147483646 w 3284"/>
              <a:gd name="T37" fmla="*/ 2147483646 h 699"/>
              <a:gd name="T38" fmla="*/ 2147483646 w 3284"/>
              <a:gd name="T39" fmla="*/ 2147483646 h 699"/>
              <a:gd name="T40" fmla="*/ 2147483646 w 3284"/>
              <a:gd name="T41" fmla="*/ 2147483646 h 699"/>
              <a:gd name="T42" fmla="*/ 2147483646 w 3284"/>
              <a:gd name="T43" fmla="*/ 2147483646 h 699"/>
              <a:gd name="T44" fmla="*/ 2147483646 w 3284"/>
              <a:gd name="T45" fmla="*/ 2147483646 h 699"/>
              <a:gd name="T46" fmla="*/ 2147483646 w 3284"/>
              <a:gd name="T47" fmla="*/ 2147483646 h 699"/>
              <a:gd name="T48" fmla="*/ 2147483646 w 3284"/>
              <a:gd name="T49" fmla="*/ 2147483646 h 699"/>
              <a:gd name="T50" fmla="*/ 2147483646 w 3284"/>
              <a:gd name="T51" fmla="*/ 2147483646 h 699"/>
              <a:gd name="T52" fmla="*/ 2147483646 w 3284"/>
              <a:gd name="T53" fmla="*/ 2147483646 h 699"/>
              <a:gd name="T54" fmla="*/ 2147483646 w 3284"/>
              <a:gd name="T55" fmla="*/ 2147483646 h 699"/>
              <a:gd name="T56" fmla="*/ 2147483646 w 3284"/>
              <a:gd name="T57" fmla="*/ 2147483646 h 699"/>
              <a:gd name="T58" fmla="*/ 2147483646 w 3284"/>
              <a:gd name="T59" fmla="*/ 2147483646 h 699"/>
              <a:gd name="T60" fmla="*/ 2147483646 w 3284"/>
              <a:gd name="T61" fmla="*/ 2147483646 h 699"/>
              <a:gd name="T62" fmla="*/ 2147483646 w 3284"/>
              <a:gd name="T63" fmla="*/ 2147483646 h 699"/>
              <a:gd name="T64" fmla="*/ 2147483646 w 3284"/>
              <a:gd name="T65" fmla="*/ 2147483646 h 699"/>
              <a:gd name="T66" fmla="*/ 2147483646 w 3284"/>
              <a:gd name="T67" fmla="*/ 2147483646 h 699"/>
              <a:gd name="T68" fmla="*/ 2147483646 w 3284"/>
              <a:gd name="T69" fmla="*/ 2147483646 h 699"/>
              <a:gd name="T70" fmla="*/ 2147483646 w 3284"/>
              <a:gd name="T71" fmla="*/ 2147483646 h 699"/>
              <a:gd name="T72" fmla="*/ 2147483646 w 3284"/>
              <a:gd name="T73" fmla="*/ 2147483646 h 699"/>
              <a:gd name="T74" fmla="*/ 2147483646 w 3284"/>
              <a:gd name="T75" fmla="*/ 2147483646 h 699"/>
              <a:gd name="T76" fmla="*/ 2147483646 w 3284"/>
              <a:gd name="T77" fmla="*/ 2147483646 h 699"/>
              <a:gd name="T78" fmla="*/ 2147483646 w 3284"/>
              <a:gd name="T79" fmla="*/ 2147483646 h 699"/>
              <a:gd name="T80" fmla="*/ 2147483646 w 3284"/>
              <a:gd name="T81" fmla="*/ 2147483646 h 699"/>
              <a:gd name="T82" fmla="*/ 2147483646 w 3284"/>
              <a:gd name="T83" fmla="*/ 2147483646 h 699"/>
              <a:gd name="T84" fmla="*/ 2147483646 w 3284"/>
              <a:gd name="T85" fmla="*/ 2147483646 h 699"/>
              <a:gd name="T86" fmla="*/ 2147483646 w 3284"/>
              <a:gd name="T87" fmla="*/ 2147483646 h 699"/>
              <a:gd name="T88" fmla="*/ 2147483646 w 3284"/>
              <a:gd name="T89" fmla="*/ 2147483646 h 699"/>
              <a:gd name="T90" fmla="*/ 2147483646 w 3284"/>
              <a:gd name="T91" fmla="*/ 2147483646 h 699"/>
              <a:gd name="T92" fmla="*/ 2147483646 w 3284"/>
              <a:gd name="T93" fmla="*/ 2147483646 h 699"/>
              <a:gd name="T94" fmla="*/ 2147483646 w 3284"/>
              <a:gd name="T95" fmla="*/ 2147483646 h 699"/>
              <a:gd name="T96" fmla="*/ 2147483646 w 3284"/>
              <a:gd name="T97" fmla="*/ 2147483646 h 699"/>
              <a:gd name="T98" fmla="*/ 2147483646 w 3284"/>
              <a:gd name="T99" fmla="*/ 2147483646 h 699"/>
              <a:gd name="T100" fmla="*/ 2147483646 w 3284"/>
              <a:gd name="T101" fmla="*/ 2147483646 h 699"/>
              <a:gd name="T102" fmla="*/ 2147483646 w 3284"/>
              <a:gd name="T103" fmla="*/ 2147483646 h 699"/>
              <a:gd name="T104" fmla="*/ 2147483646 w 3284"/>
              <a:gd name="T105" fmla="*/ 2147483646 h 699"/>
              <a:gd name="T106" fmla="*/ 2147483646 w 3284"/>
              <a:gd name="T107" fmla="*/ 2147483646 h 699"/>
              <a:gd name="T108" fmla="*/ 2147483646 w 3284"/>
              <a:gd name="T109" fmla="*/ 2147483646 h 699"/>
              <a:gd name="T110" fmla="*/ 2147483646 w 3284"/>
              <a:gd name="T111" fmla="*/ 2147483646 h 699"/>
              <a:gd name="T112" fmla="*/ 2147483646 w 3284"/>
              <a:gd name="T113" fmla="*/ 2147483646 h 699"/>
              <a:gd name="T114" fmla="*/ 2147483646 w 3284"/>
              <a:gd name="T115" fmla="*/ 2147483646 h 699"/>
              <a:gd name="T116" fmla="*/ 2147483646 w 3284"/>
              <a:gd name="T117" fmla="*/ 2147483646 h 699"/>
              <a:gd name="T118" fmla="*/ 2147483646 w 3284"/>
              <a:gd name="T119" fmla="*/ 2147483646 h 699"/>
              <a:gd name="T120" fmla="*/ 2147483646 w 3284"/>
              <a:gd name="T121" fmla="*/ 2147483646 h 699"/>
              <a:gd name="T122" fmla="*/ 2147483646 w 3284"/>
              <a:gd name="T123" fmla="*/ 2147483646 h 6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284" h="699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tx1">
              <a:lumMod val="7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25" name="제목 1"/>
          <p:cNvSpPr>
            <a:spLocks noGrp="1"/>
          </p:cNvSpPr>
          <p:nvPr>
            <p:ph type="title"/>
          </p:nvPr>
        </p:nvSpPr>
        <p:spPr>
          <a:xfrm>
            <a:off x="323165" y="184150"/>
            <a:ext cx="7886700" cy="1325563"/>
          </a:xfrm>
          <a:prstGeom prst="rect">
            <a:avLst/>
          </a:prstGeom>
        </p:spPr>
        <p:txBody>
          <a:bodyPr/>
          <a:lstStyle>
            <a:lvl1pPr algn="l">
              <a:defRPr sz="3400" b="0">
                <a:solidFill>
                  <a:srgbClr val="FE786B"/>
                </a:solidFill>
                <a:latin typeface="Myriad Pro" panose="020B0503030403020204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53947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D60BF6-3EF3-4255-84F0-6E08C308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5C8054-E170-4F0A-A1AD-524525214395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A3FBDD-6E2C-45D8-8437-9CABD1EF9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FBFEFB-E684-4ED0-9C60-450855D6C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0A07C-9560-4B5F-8826-1D1E0669485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921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347A22-CB66-4C19-81F2-B899CA15C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C5C4DA-4887-4FB2-98DE-472AB6307E75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74E0DB-8005-4796-AB4B-169DF4C81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109667-5F1A-4DFF-B4F6-49E7C80F5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E6B996-FFD6-42A5-A1B1-C226543B38A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7093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28DF05-AC58-4565-84F3-FA3529728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F947A1-1E96-4F19-9DD0-4E2DC0DC4E98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B2C759-A2F5-4110-A000-DFE604FA2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02181E-4801-46EA-91A8-F195F6421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129596-8177-4CF3-ACCA-0F890A5DA88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825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04" r:id="rId1"/>
    <p:sldLayoutId id="2147485005" r:id="rId2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8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006" r:id="rId1"/>
    <p:sldLayoutId id="2147485007" r:id="rId2"/>
    <p:sldLayoutId id="2147485008" r:id="rId3"/>
    <p:sldLayoutId id="2147485009" r:id="rId4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:a16="http://schemas.microsoft.com/office/drawing/2014/main" id="{3FB98446-CF19-4572-8245-058BC8EC220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:a16="http://schemas.microsoft.com/office/drawing/2014/main" id="{955D9994-0766-42A0-9FC8-DA6EC8051F3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790157-7163-4470-9E43-DCC7747925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A89DB8-F035-4760-B0E9-6E5B830B80CF}" type="datetimeFigureOut">
              <a:rPr lang="ko-KR" altLang="en-US"/>
              <a:pPr>
                <a:defRPr/>
              </a:pPr>
              <a:t>2018-07-21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0F76FA-B168-48B3-B145-D8F6D66E70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AC11EF-7245-4D70-85A4-E83C384205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F543B5C-BD6B-4875-A1B7-AAC37BB7C03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93" r:id="rId1"/>
    <p:sldLayoutId id="2147484994" r:id="rId2"/>
    <p:sldLayoutId id="2147484995" r:id="rId3"/>
    <p:sldLayoutId id="2147484996" r:id="rId4"/>
    <p:sldLayoutId id="2147484997" r:id="rId5"/>
    <p:sldLayoutId id="2147484998" r:id="rId6"/>
    <p:sldLayoutId id="2147484999" r:id="rId7"/>
    <p:sldLayoutId id="2147485000" r:id="rId8"/>
    <p:sldLayoutId id="2147485001" r:id="rId9"/>
    <p:sldLayoutId id="2147485002" r:id="rId10"/>
    <p:sldLayoutId id="2147485003" r:id="rId11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그룹 20">
            <a:extLst>
              <a:ext uri="{FF2B5EF4-FFF2-40B4-BE49-F238E27FC236}">
                <a16:creationId xmlns:a16="http://schemas.microsoft.com/office/drawing/2014/main" id="{63ADE632-195A-478F-B6BE-BEEE8351A730}"/>
              </a:ext>
            </a:extLst>
          </p:cNvPr>
          <p:cNvGrpSpPr>
            <a:grpSpLocks/>
          </p:cNvGrpSpPr>
          <p:nvPr/>
        </p:nvGrpSpPr>
        <p:grpSpPr bwMode="auto">
          <a:xfrm>
            <a:off x="209550" y="1728788"/>
            <a:ext cx="8724900" cy="2995612"/>
            <a:chOff x="0" y="1858617"/>
            <a:chExt cx="9144000" cy="3140766"/>
          </a:xfrm>
        </p:grpSpPr>
        <p:sp>
          <p:nvSpPr>
            <p:cNvPr id="24" name="자유형 23">
              <a:extLst>
                <a:ext uri="{FF2B5EF4-FFF2-40B4-BE49-F238E27FC236}">
                  <a16:creationId xmlns:a16="http://schemas.microsoft.com/office/drawing/2014/main" id="{89F3E22B-F137-4F8D-A260-D4BCC5AE9844}"/>
                </a:ext>
              </a:extLst>
            </p:cNvPr>
            <p:cNvSpPr/>
            <p:nvPr/>
          </p:nvSpPr>
          <p:spPr>
            <a:xfrm>
              <a:off x="3280926" y="1858617"/>
              <a:ext cx="2582148" cy="3140766"/>
            </a:xfrm>
            <a:custGeom>
              <a:avLst/>
              <a:gdLst>
                <a:gd name="connsiteX0" fmla="*/ 0 w 2582916"/>
                <a:gd name="connsiteY0" fmla="*/ 2462746 h 3140766"/>
                <a:gd name="connsiteX1" fmla="*/ 2582916 w 2582916"/>
                <a:gd name="connsiteY1" fmla="*/ 2462746 h 3140766"/>
                <a:gd name="connsiteX2" fmla="*/ 2503242 w 2582916"/>
                <a:gd name="connsiteY2" fmla="*/ 2569293 h 3140766"/>
                <a:gd name="connsiteX3" fmla="*/ 1291458 w 2582916"/>
                <a:gd name="connsiteY3" fmla="*/ 3140766 h 3140766"/>
                <a:gd name="connsiteX4" fmla="*/ 79674 w 2582916"/>
                <a:gd name="connsiteY4" fmla="*/ 2569293 h 3140766"/>
                <a:gd name="connsiteX5" fmla="*/ 1291458 w 2582916"/>
                <a:gd name="connsiteY5" fmla="*/ 0 h 3140766"/>
                <a:gd name="connsiteX6" fmla="*/ 2503242 w 2582916"/>
                <a:gd name="connsiteY6" fmla="*/ 571474 h 3140766"/>
                <a:gd name="connsiteX7" fmla="*/ 2582916 w 2582916"/>
                <a:gd name="connsiteY7" fmla="*/ 678020 h 3140766"/>
                <a:gd name="connsiteX8" fmla="*/ 0 w 2582916"/>
                <a:gd name="connsiteY8" fmla="*/ 678020 h 3140766"/>
                <a:gd name="connsiteX9" fmla="*/ 79674 w 2582916"/>
                <a:gd name="connsiteY9" fmla="*/ 571474 h 3140766"/>
                <a:gd name="connsiteX10" fmla="*/ 1291458 w 2582916"/>
                <a:gd name="connsiteY10" fmla="*/ 0 h 314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2916" h="3140766">
                  <a:moveTo>
                    <a:pt x="0" y="2462746"/>
                  </a:moveTo>
                  <a:lnTo>
                    <a:pt x="2582916" y="2462746"/>
                  </a:lnTo>
                  <a:lnTo>
                    <a:pt x="2503242" y="2569293"/>
                  </a:lnTo>
                  <a:cubicBezTo>
                    <a:pt x="2215211" y="2918306"/>
                    <a:pt x="1779314" y="3140766"/>
                    <a:pt x="1291458" y="3140766"/>
                  </a:cubicBezTo>
                  <a:cubicBezTo>
                    <a:pt x="803603" y="3140766"/>
                    <a:pt x="367705" y="2918306"/>
                    <a:pt x="79674" y="2569293"/>
                  </a:cubicBezTo>
                  <a:close/>
                  <a:moveTo>
                    <a:pt x="1291458" y="0"/>
                  </a:moveTo>
                  <a:cubicBezTo>
                    <a:pt x="1779314" y="0"/>
                    <a:pt x="2215211" y="222460"/>
                    <a:pt x="2503242" y="571474"/>
                  </a:cubicBezTo>
                  <a:lnTo>
                    <a:pt x="2582916" y="678020"/>
                  </a:lnTo>
                  <a:lnTo>
                    <a:pt x="0" y="678020"/>
                  </a:lnTo>
                  <a:lnTo>
                    <a:pt x="79674" y="571474"/>
                  </a:lnTo>
                  <a:cubicBezTo>
                    <a:pt x="367705" y="222460"/>
                    <a:pt x="803603" y="0"/>
                    <a:pt x="1291458" y="0"/>
                  </a:cubicBezTo>
                  <a:close/>
                </a:path>
              </a:pathLst>
            </a:custGeom>
            <a:solidFill>
              <a:srgbClr val="FE7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10245" name="그룹 13">
              <a:extLst>
                <a:ext uri="{FF2B5EF4-FFF2-40B4-BE49-F238E27FC236}">
                  <a16:creationId xmlns:a16="http://schemas.microsoft.com/office/drawing/2014/main" id="{50E89272-210D-4A86-A2E9-A13B7BDB13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2536036"/>
              <a:ext cx="9144000" cy="1785926"/>
              <a:chOff x="0" y="2183611"/>
              <a:chExt cx="9144000" cy="1785926"/>
            </a:xfrm>
          </p:grpSpPr>
          <p:sp>
            <p:nvSpPr>
              <p:cNvPr id="10246" name="TextBox 5">
                <a:extLst>
                  <a:ext uri="{FF2B5EF4-FFF2-40B4-BE49-F238E27FC236}">
                    <a16:creationId xmlns:a16="http://schemas.microsoft.com/office/drawing/2014/main" id="{D04293CB-3496-479A-A43B-9AD4EEA15B4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2607196"/>
                <a:ext cx="9144000" cy="9680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latinLnBrk="1" hangingPunct="1"/>
                <a:r>
                  <a:rPr kumimoji="0" lang="en-US" altLang="ko-KR" sz="5400" b="1" dirty="0">
                    <a:latin typeface="Myriad Pro" panose="020B0503030403020204" pitchFamily="34" charset="0"/>
                    <a:ea typeface="돋움" panose="020B0600000101010101" pitchFamily="50" charset="-127"/>
                    <a:cs typeface="Tahoma" panose="020B0604030504040204" pitchFamily="34" charset="0"/>
                  </a:rPr>
                  <a:t>ABLE</a:t>
                </a:r>
                <a:r>
                  <a:rPr kumimoji="0" lang="en-US" altLang="ko-KR" sz="2400" b="1" dirty="0">
                    <a:latin typeface="Myriad Pro" panose="020B0503030403020204" pitchFamily="34" charset="0"/>
                    <a:ea typeface="돋움" panose="020B0600000101010101" pitchFamily="50" charset="-127"/>
                    <a:cs typeface="Tahoma" panose="020B0604030504040204" pitchFamily="34" charset="0"/>
                  </a:rPr>
                  <a:t>.</a:t>
                </a:r>
                <a:r>
                  <a:rPr kumimoji="0" lang="en-US" altLang="ko-KR" sz="2400" b="1" dirty="0">
                    <a:solidFill>
                      <a:srgbClr val="FE786B"/>
                    </a:solidFill>
                    <a:latin typeface="Myriad Pro" panose="020B0503030403020204" pitchFamily="34" charset="0"/>
                    <a:ea typeface="돋움" panose="020B0600000101010101" pitchFamily="50" charset="-127"/>
                    <a:cs typeface="Tahoma" panose="020B0604030504040204" pitchFamily="34" charset="0"/>
                  </a:rPr>
                  <a:t>[</a:t>
                </a:r>
                <a:r>
                  <a:rPr kumimoji="0" lang="ko-KR" altLang="en-US" sz="2400" b="1" dirty="0">
                    <a:solidFill>
                      <a:srgbClr val="FE786B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Tahoma" panose="020B0604030504040204" pitchFamily="34" charset="0"/>
                  </a:rPr>
                  <a:t>할 수 있는</a:t>
                </a:r>
                <a:r>
                  <a:rPr kumimoji="0" lang="en-US" altLang="ko-KR" sz="2400" b="1" dirty="0">
                    <a:solidFill>
                      <a:srgbClr val="FE786B"/>
                    </a:solidFill>
                    <a:latin typeface="Myriad Pro" panose="020B0503030403020204" pitchFamily="34" charset="0"/>
                    <a:ea typeface="돋움" panose="020B0600000101010101" pitchFamily="50" charset="-127"/>
                    <a:cs typeface="Tahoma" panose="020B0604030504040204" pitchFamily="34" charset="0"/>
                  </a:rPr>
                  <a:t>.]</a:t>
                </a:r>
              </a:p>
            </p:txBody>
          </p:sp>
          <p:sp>
            <p:nvSpPr>
              <p:cNvPr id="4" name="액자 3">
                <a:extLst>
                  <a:ext uri="{FF2B5EF4-FFF2-40B4-BE49-F238E27FC236}">
                    <a16:creationId xmlns:a16="http://schemas.microsoft.com/office/drawing/2014/main" id="{F0667381-8F09-412B-A44C-4670AB059335}"/>
                  </a:ext>
                </a:extLst>
              </p:cNvPr>
              <p:cNvSpPr/>
              <p:nvPr/>
            </p:nvSpPr>
            <p:spPr>
              <a:xfrm>
                <a:off x="1051493" y="2183612"/>
                <a:ext cx="7041013" cy="1785927"/>
              </a:xfrm>
              <a:prstGeom prst="frame">
                <a:avLst>
                  <a:gd name="adj1" fmla="val 6098"/>
                </a:avLst>
              </a:prstGeom>
              <a:noFill/>
              <a:ln>
                <a:solidFill>
                  <a:srgbClr val="FE78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121F339-AACF-46E8-A3DE-2A0D87C6DF57}"/>
              </a:ext>
            </a:extLst>
          </p:cNvPr>
          <p:cNvSpPr txBox="1"/>
          <p:nvPr/>
        </p:nvSpPr>
        <p:spPr>
          <a:xfrm>
            <a:off x="3795185" y="5150359"/>
            <a:ext cx="15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Team.Slacks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18415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기능설명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4499699E-A5C7-42D3-9CB5-A0A235875A3B}"/>
              </a:ext>
            </a:extLst>
          </p:cNvPr>
          <p:cNvSpPr/>
          <p:nvPr/>
        </p:nvSpPr>
        <p:spPr>
          <a:xfrm>
            <a:off x="463252" y="1509713"/>
            <a:ext cx="2054374" cy="767159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SNS </a:t>
            </a:r>
            <a:r>
              <a:rPr lang="ko-KR" alt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</a:p>
        </p:txBody>
      </p:sp>
      <p:sp>
        <p:nvSpPr>
          <p:cNvPr id="6" name="평행 사변형 5">
            <a:extLst>
              <a:ext uri="{FF2B5EF4-FFF2-40B4-BE49-F238E27FC236}">
                <a16:creationId xmlns:a16="http://schemas.microsoft.com/office/drawing/2014/main" id="{002B8233-7846-4F72-A5C3-31D87497E5E9}"/>
              </a:ext>
            </a:extLst>
          </p:cNvPr>
          <p:cNvSpPr/>
          <p:nvPr/>
        </p:nvSpPr>
        <p:spPr>
          <a:xfrm>
            <a:off x="2517626" y="1509713"/>
            <a:ext cx="2054374" cy="767159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주위시설</a:t>
            </a:r>
            <a:endParaRPr lang="en-US" altLang="ko-KR" dirty="0">
              <a:solidFill>
                <a:schemeClr val="bg1">
                  <a:lumMod val="95000"/>
                  <a:lumOff val="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탐색</a:t>
            </a:r>
          </a:p>
        </p:txBody>
      </p:sp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051C9297-5D06-4BCC-9E7D-43A4F52F5CEC}"/>
              </a:ext>
            </a:extLst>
          </p:cNvPr>
          <p:cNvSpPr/>
          <p:nvPr/>
        </p:nvSpPr>
        <p:spPr>
          <a:xfrm>
            <a:off x="4572000" y="1509713"/>
            <a:ext cx="2054374" cy="767159"/>
          </a:xfrm>
          <a:prstGeom prst="parallelogram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팁</a:t>
            </a:r>
          </a:p>
        </p:txBody>
      </p:sp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D3B4F5FA-1C83-4DE4-A761-B5E1FF8F0463}"/>
              </a:ext>
            </a:extLst>
          </p:cNvPr>
          <p:cNvSpPr/>
          <p:nvPr/>
        </p:nvSpPr>
        <p:spPr>
          <a:xfrm>
            <a:off x="6622082" y="1509713"/>
            <a:ext cx="2054374" cy="767159"/>
          </a:xfrm>
          <a:prstGeom prst="parallelogram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FUN</a:t>
            </a:r>
            <a:endParaRPr lang="ko-KR" altLang="en-US" dirty="0">
              <a:solidFill>
                <a:schemeClr val="bg1">
                  <a:lumMod val="95000"/>
                  <a:lumOff val="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AF35E54-B1E5-432F-A779-CFCB31A746BF}"/>
              </a:ext>
            </a:extLst>
          </p:cNvPr>
          <p:cNvSpPr/>
          <p:nvPr/>
        </p:nvSpPr>
        <p:spPr>
          <a:xfrm>
            <a:off x="463252" y="2420888"/>
            <a:ext cx="1876500" cy="37444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다른 장애인들은 어떻게 살고 있을까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?”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해소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 도시에서 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혼자만이 장애인이 아니라는 의식 고취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algn="ctr"/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3AFE1A5-730C-4C04-96E9-3618D1129CEC}"/>
              </a:ext>
            </a:extLst>
          </p:cNvPr>
          <p:cNvSpPr/>
          <p:nvPr/>
        </p:nvSpPr>
        <p:spPr>
          <a:xfrm>
            <a:off x="2517626" y="2420888"/>
            <a:ext cx="1876500" cy="37444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장애인들이 이용할 수 있는 시설 정리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9019D98-3441-48C3-B628-7079A6B8E638}"/>
              </a:ext>
            </a:extLst>
          </p:cNvPr>
          <p:cNvSpPr/>
          <p:nvPr/>
        </p:nvSpPr>
        <p:spPr>
          <a:xfrm>
            <a:off x="4605535" y="2420888"/>
            <a:ext cx="1876500" cy="37444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장애인으로 살면서 도움이 필요할 만한 부분에 대한 조언과 팁 제시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3F213A9-1354-4B63-BE0C-4831637395F1}"/>
              </a:ext>
            </a:extLst>
          </p:cNvPr>
          <p:cNvSpPr/>
          <p:nvPr/>
        </p:nvSpPr>
        <p:spPr>
          <a:xfrm>
            <a:off x="6650690" y="2420888"/>
            <a:ext cx="1876500" cy="37444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다른 장애인들과 함께 취미에 관련하여 커뮤니케이션 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할 수 있는 자리 마련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354ADB-901B-4E04-8A6C-B973A32C1FAA}"/>
              </a:ext>
            </a:extLst>
          </p:cNvPr>
          <p:cNvSpPr txBox="1"/>
          <p:nvPr/>
        </p:nvSpPr>
        <p:spPr>
          <a:xfrm>
            <a:off x="2294354" y="883707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MAIN</a:t>
            </a:r>
            <a:endParaRPr lang="ko-KR" altLang="en-US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화살표: 위로 굽음 18">
            <a:extLst>
              <a:ext uri="{FF2B5EF4-FFF2-40B4-BE49-F238E27FC236}">
                <a16:creationId xmlns:a16="http://schemas.microsoft.com/office/drawing/2014/main" id="{BEBA2A80-FC2C-46D9-AC2F-B5643F0E9958}"/>
              </a:ext>
            </a:extLst>
          </p:cNvPr>
          <p:cNvSpPr/>
          <p:nvPr/>
        </p:nvSpPr>
        <p:spPr>
          <a:xfrm rot="10800000">
            <a:off x="1514973" y="1042365"/>
            <a:ext cx="779381" cy="369332"/>
          </a:xfrm>
          <a:prstGeom prst="bent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위로 굽음 20">
            <a:extLst>
              <a:ext uri="{FF2B5EF4-FFF2-40B4-BE49-F238E27FC236}">
                <a16:creationId xmlns:a16="http://schemas.microsoft.com/office/drawing/2014/main" id="{458F745A-1DCB-4CEE-8D0B-6437AE083F1E}"/>
              </a:ext>
            </a:extLst>
          </p:cNvPr>
          <p:cNvSpPr/>
          <p:nvPr/>
        </p:nvSpPr>
        <p:spPr>
          <a:xfrm rot="10800000" flipH="1">
            <a:off x="3069960" y="1035045"/>
            <a:ext cx="771831" cy="369332"/>
          </a:xfrm>
          <a:prstGeom prst="bent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659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18415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기능설명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B61ED-B916-4B9E-80CD-57AF349E89BE}"/>
              </a:ext>
            </a:extLst>
          </p:cNvPr>
          <p:cNvSpPr txBox="1"/>
          <p:nvPr/>
        </p:nvSpPr>
        <p:spPr>
          <a:xfrm>
            <a:off x="1453769" y="2365452"/>
            <a:ext cx="5626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TTS 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</a:t>
            </a:r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시각장애인 접근성</a:t>
            </a:r>
          </a:p>
        </p:txBody>
      </p:sp>
      <p:sp>
        <p:nvSpPr>
          <p:cNvPr id="3" name="화살표: 위쪽 2">
            <a:extLst>
              <a:ext uri="{FF2B5EF4-FFF2-40B4-BE49-F238E27FC236}">
                <a16:creationId xmlns:a16="http://schemas.microsoft.com/office/drawing/2014/main" id="{166B06DF-30C6-4270-84A9-4CEF269ED8D4}"/>
              </a:ext>
            </a:extLst>
          </p:cNvPr>
          <p:cNvSpPr/>
          <p:nvPr/>
        </p:nvSpPr>
        <p:spPr>
          <a:xfrm>
            <a:off x="7085299" y="2469755"/>
            <a:ext cx="326182" cy="437724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F4D329-FDDC-4B61-B535-B5606F22EBF2}"/>
              </a:ext>
            </a:extLst>
          </p:cNvPr>
          <p:cNvSpPr txBox="1"/>
          <p:nvPr/>
        </p:nvSpPr>
        <p:spPr>
          <a:xfrm>
            <a:off x="800775" y="3870985"/>
            <a:ext cx="75424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</a:t>
            </a:r>
            <a:r>
              <a:rPr lang="ko-KR" altLang="en-US" sz="3600" dirty="0" err="1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</a:t>
            </a:r>
            <a:r>
              <a:rPr lang="ko-KR" altLang="en-US" sz="3600" dirty="0" err="1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색상 이용</a:t>
            </a:r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쉬운 인지</a:t>
            </a:r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</a:p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                   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색약환자도 접근 가능</a:t>
            </a:r>
          </a:p>
        </p:txBody>
      </p:sp>
    </p:spTree>
    <p:extLst>
      <p:ext uri="{BB962C8B-B14F-4D97-AF65-F5344CB8AC3E}">
        <p14:creationId xmlns:p14="http://schemas.microsoft.com/office/powerpoint/2010/main" val="3084790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18415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시연영상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ddsjfslkflkdjslkdjlkfdjlkdjslkfjskfjlkdfklsdjl">
            <a:hlinkClick r:id="" action="ppaction://media"/>
            <a:extLst>
              <a:ext uri="{FF2B5EF4-FFF2-40B4-BE49-F238E27FC236}">
                <a16:creationId xmlns:a16="http://schemas.microsoft.com/office/drawing/2014/main" id="{0142D661-3AD6-4AEF-8135-BAD3CCE7EE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3849" y="1052736"/>
            <a:ext cx="2684430" cy="550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762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1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-23652" y="2118146"/>
            <a:ext cx="9167652" cy="262170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ko-KR" sz="4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                  </a:t>
            </a:r>
            <a:br>
              <a:rPr lang="en-US" altLang="ko-KR" sz="4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en-US" altLang="ko-KR" sz="4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                    Q&amp;A</a:t>
            </a:r>
            <a:endParaRPr lang="ko-KR" altLang="ko-KR" sz="4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3279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419872" y="3140968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7001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68E218B6-638B-4CFF-928F-07A9470DDEC9}"/>
              </a:ext>
            </a:extLst>
          </p:cNvPr>
          <p:cNvSpPr/>
          <p:nvPr/>
        </p:nvSpPr>
        <p:spPr>
          <a:xfrm>
            <a:off x="0" y="2139950"/>
            <a:ext cx="3060700" cy="82550"/>
          </a:xfrm>
          <a:prstGeom prst="rect">
            <a:avLst/>
          </a:prstGeom>
          <a:solidFill>
            <a:srgbClr val="FE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C2419D4-695B-45A2-83A9-5CA665BF9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4438" y="1808163"/>
            <a:ext cx="4175125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600" b="1" spc="600" dirty="0">
                <a:solidFill>
                  <a:srgbClr val="FE786B"/>
                </a:solidFill>
                <a:latin typeface="Myriad Pro" panose="020B0503030403020204" pitchFamily="34" charset="0"/>
                <a:ea typeface="돋움" panose="020B0600000101010101" pitchFamily="50" charset="-127"/>
                <a:cs typeface="Tahoma" pitchFamily="34" charset="0"/>
              </a:rPr>
              <a:t>Contents</a:t>
            </a:r>
          </a:p>
        </p:txBody>
      </p:sp>
      <p:grpSp>
        <p:nvGrpSpPr>
          <p:cNvPr id="11268" name="그룹 4">
            <a:extLst>
              <a:ext uri="{FF2B5EF4-FFF2-40B4-BE49-F238E27FC236}">
                <a16:creationId xmlns:a16="http://schemas.microsoft.com/office/drawing/2014/main" id="{32A087DF-035F-4BEF-B0B3-E65F2DBC2FDD}"/>
              </a:ext>
            </a:extLst>
          </p:cNvPr>
          <p:cNvGrpSpPr>
            <a:grpSpLocks/>
          </p:cNvGrpSpPr>
          <p:nvPr/>
        </p:nvGrpSpPr>
        <p:grpSpPr bwMode="auto">
          <a:xfrm>
            <a:off x="3899450" y="2625346"/>
            <a:ext cx="4060275" cy="3496409"/>
            <a:chOff x="3228476" y="2444499"/>
            <a:chExt cx="4060275" cy="2684832"/>
          </a:xfrm>
        </p:grpSpPr>
        <p:sp>
          <p:nvSpPr>
            <p:cNvPr id="34" name="Text Box 5">
              <a:extLst>
                <a:ext uri="{FF2B5EF4-FFF2-40B4-BE49-F238E27FC236}">
                  <a16:creationId xmlns:a16="http://schemas.microsoft.com/office/drawing/2014/main" id="{8865E8FE-F0D0-4F59-9990-B6D1919864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6534" y="2444499"/>
              <a:ext cx="508983" cy="34982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 eaLnBrk="1" latinLnBrk="1" hangingPunct="1">
                <a:buFontTx/>
                <a:buNone/>
                <a:defRPr sz="5500" b="1" spc="-300">
                  <a:gradFill>
                    <a:gsLst>
                      <a:gs pos="100000">
                        <a:schemeClr val="bg1"/>
                      </a:gs>
                      <a:gs pos="50000">
                        <a:schemeClr val="accent1">
                          <a:lumMod val="5000"/>
                          <a:lumOff val="95000"/>
                        </a:schemeClr>
                      </a:gs>
                      <a:gs pos="51000">
                        <a:schemeClr val="bg1">
                          <a:lumMod val="50000"/>
                        </a:schemeClr>
                      </a:gs>
                    </a:gsLst>
                    <a:lin ang="5400000" scaled="1"/>
                  </a:gradFill>
                  <a:effectLst>
                    <a:outerShdw blurRad="50800" dist="38100" dir="2700000" algn="tl" rotWithShape="0">
                      <a:prstClr val="black">
                        <a:alpha val="20000"/>
                      </a:prstClr>
                    </a:outerShdw>
                  </a:effectLst>
                  <a:latin typeface="Tahoma" panose="020B0604030504040204" pitchFamily="34" charset="0"/>
                  <a:cs typeface="Tahoma" panose="020B0604030504040204" pitchFamily="34" charset="0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Char char="»"/>
                <a:defRPr sz="2000"/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9pPr>
            </a:lstStyle>
            <a:p>
              <a:pPr algn="l">
                <a:defRPr/>
              </a:pPr>
              <a:r>
                <a:rPr lang="en-US" altLang="ko-KR" sz="2200" spc="-150" dirty="0">
                  <a:solidFill>
                    <a:srgbClr val="FE786B"/>
                  </a:solidFill>
                  <a:effectLst/>
                  <a:latin typeface="Myriad Pro" panose="020B0503030403020204" pitchFamily="34" charset="0"/>
                </a:rPr>
                <a:t>01</a:t>
              </a:r>
              <a:endParaRPr lang="ko-KR" altLang="ko-KR" sz="2200" spc="-150" dirty="0">
                <a:solidFill>
                  <a:srgbClr val="FE786B"/>
                </a:solidFill>
                <a:effectLst/>
                <a:latin typeface="Myriad Pro" panose="020B0503030403020204" pitchFamily="34" charset="0"/>
              </a:endParaRPr>
            </a:p>
          </p:txBody>
        </p:sp>
        <p:sp>
          <p:nvSpPr>
            <p:cNvPr id="11271" name="Text Box 5">
              <a:extLst>
                <a:ext uri="{FF2B5EF4-FFF2-40B4-BE49-F238E27FC236}">
                  <a16:creationId xmlns:a16="http://schemas.microsoft.com/office/drawing/2014/main" id="{640A14C6-C893-4CBC-91C4-793957E954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4720" y="2781507"/>
              <a:ext cx="792609" cy="330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/>
              <a:r>
                <a:rPr kumimoji="0" lang="ko-KR" altLang="en-US" sz="22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  <a:cs typeface="Arial" panose="020B0604020202020204" pitchFamily="34" charset="0"/>
                </a:rPr>
                <a:t>소개</a:t>
              </a:r>
              <a:endParaRPr kumimoji="0" lang="ko-KR" altLang="ko-KR" sz="2200" dirty="0">
                <a:latin typeface="나눔스퀘어OTF Bold" panose="020B0600000101010101" pitchFamily="34" charset="-127"/>
                <a:ea typeface="나눔스퀘어OTF Bold" panose="020B0600000101010101" pitchFamily="34" charset="-127"/>
                <a:cs typeface="Arial" panose="020B0604020202020204" pitchFamily="34" charset="0"/>
              </a:endParaRPr>
            </a:p>
          </p:txBody>
        </p:sp>
        <p:sp>
          <p:nvSpPr>
            <p:cNvPr id="32" name="Text Box 5">
              <a:extLst>
                <a:ext uri="{FF2B5EF4-FFF2-40B4-BE49-F238E27FC236}">
                  <a16:creationId xmlns:a16="http://schemas.microsoft.com/office/drawing/2014/main" id="{920ED731-8737-4E8E-ACED-A594667D74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8182" y="3177062"/>
              <a:ext cx="508983" cy="34982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 eaLnBrk="1" latinLnBrk="1" hangingPunct="1">
                <a:buFontTx/>
                <a:buNone/>
                <a:defRPr sz="5500" b="1" spc="-300">
                  <a:gradFill>
                    <a:gsLst>
                      <a:gs pos="100000">
                        <a:schemeClr val="bg1"/>
                      </a:gs>
                      <a:gs pos="50000">
                        <a:schemeClr val="accent1">
                          <a:lumMod val="5000"/>
                          <a:lumOff val="95000"/>
                        </a:schemeClr>
                      </a:gs>
                      <a:gs pos="51000">
                        <a:schemeClr val="bg1">
                          <a:lumMod val="50000"/>
                        </a:schemeClr>
                      </a:gs>
                    </a:gsLst>
                    <a:lin ang="5400000" scaled="1"/>
                  </a:gradFill>
                  <a:effectLst>
                    <a:outerShdw blurRad="50800" dist="38100" dir="2700000" algn="tl" rotWithShape="0">
                      <a:prstClr val="black">
                        <a:alpha val="20000"/>
                      </a:prstClr>
                    </a:outerShdw>
                  </a:effectLst>
                  <a:latin typeface="Tahoma" panose="020B0604030504040204" pitchFamily="34" charset="0"/>
                  <a:cs typeface="Tahoma" panose="020B0604030504040204" pitchFamily="34" charset="0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Char char="»"/>
                <a:defRPr sz="2000"/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9pPr>
            </a:lstStyle>
            <a:p>
              <a:pPr algn="l">
                <a:defRPr/>
              </a:pPr>
              <a:r>
                <a:rPr lang="en-US" altLang="ko-KR" sz="2200" spc="-150" dirty="0">
                  <a:solidFill>
                    <a:srgbClr val="FE786B"/>
                  </a:solidFill>
                  <a:effectLst/>
                  <a:latin typeface="Myriad Pro" panose="020B0503030403020204" pitchFamily="34" charset="0"/>
                </a:rPr>
                <a:t>02</a:t>
              </a:r>
              <a:endParaRPr lang="ko-KR" altLang="ko-KR" sz="2200" spc="-150" dirty="0">
                <a:solidFill>
                  <a:srgbClr val="FE786B"/>
                </a:solidFill>
                <a:effectLst/>
                <a:latin typeface="Myriad Pro" panose="020B0503030403020204" pitchFamily="34" charset="0"/>
              </a:endParaRPr>
            </a:p>
          </p:txBody>
        </p:sp>
        <p:sp>
          <p:nvSpPr>
            <p:cNvPr id="11273" name="Text Box 5">
              <a:extLst>
                <a:ext uri="{FF2B5EF4-FFF2-40B4-BE49-F238E27FC236}">
                  <a16:creationId xmlns:a16="http://schemas.microsoft.com/office/drawing/2014/main" id="{55AB26BD-DD0E-4BFA-B692-4419A389EB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37672" y="3469129"/>
              <a:ext cx="1326704" cy="330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/>
              <a:r>
                <a:rPr kumimoji="0" lang="ko-KR" altLang="en-US" sz="22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rPr>
                <a:t>기능설명</a:t>
              </a:r>
              <a:endParaRPr kumimoji="0" lang="ko-KR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0" name="Text Box 5">
              <a:extLst>
                <a:ext uri="{FF2B5EF4-FFF2-40B4-BE49-F238E27FC236}">
                  <a16:creationId xmlns:a16="http://schemas.microsoft.com/office/drawing/2014/main" id="{FC024BA5-AAD2-496D-932E-4919911EA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46534" y="3843027"/>
              <a:ext cx="508983" cy="34982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 eaLnBrk="1" latinLnBrk="1" hangingPunct="1">
                <a:buFontTx/>
                <a:buNone/>
                <a:defRPr sz="5500" b="1" spc="-300">
                  <a:gradFill>
                    <a:gsLst>
                      <a:gs pos="100000">
                        <a:schemeClr val="bg1"/>
                      </a:gs>
                      <a:gs pos="50000">
                        <a:schemeClr val="accent1">
                          <a:lumMod val="5000"/>
                          <a:lumOff val="95000"/>
                        </a:schemeClr>
                      </a:gs>
                      <a:gs pos="51000">
                        <a:schemeClr val="bg1">
                          <a:lumMod val="50000"/>
                        </a:schemeClr>
                      </a:gs>
                    </a:gsLst>
                    <a:lin ang="5400000" scaled="1"/>
                  </a:gradFill>
                  <a:effectLst>
                    <a:outerShdw blurRad="50800" dist="38100" dir="2700000" algn="tl" rotWithShape="0">
                      <a:prstClr val="black">
                        <a:alpha val="20000"/>
                      </a:prstClr>
                    </a:outerShdw>
                  </a:effectLst>
                  <a:latin typeface="Tahoma" panose="020B0604030504040204" pitchFamily="34" charset="0"/>
                  <a:cs typeface="Tahoma" panose="020B0604030504040204" pitchFamily="34" charset="0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Char char="»"/>
                <a:defRPr sz="2000"/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9pPr>
            </a:lstStyle>
            <a:p>
              <a:pPr algn="l">
                <a:defRPr/>
              </a:pPr>
              <a:r>
                <a:rPr lang="en-US" altLang="ko-KR" sz="2200" spc="-150" dirty="0">
                  <a:solidFill>
                    <a:srgbClr val="FE786B"/>
                  </a:solidFill>
                  <a:effectLst/>
                  <a:latin typeface="Myriad Pro" panose="020B0503030403020204" pitchFamily="34" charset="0"/>
                </a:rPr>
                <a:t>03</a:t>
              </a:r>
              <a:endParaRPr lang="ko-KR" altLang="ko-KR" sz="2200" spc="-150" dirty="0">
                <a:solidFill>
                  <a:srgbClr val="FE786B"/>
                </a:solidFill>
                <a:effectLst/>
                <a:latin typeface="Myriad Pro" panose="020B0503030403020204" pitchFamily="34" charset="0"/>
              </a:endParaRPr>
            </a:p>
          </p:txBody>
        </p:sp>
        <p:sp>
          <p:nvSpPr>
            <p:cNvPr id="11275" name="Text Box 5">
              <a:extLst>
                <a:ext uri="{FF2B5EF4-FFF2-40B4-BE49-F238E27FC236}">
                  <a16:creationId xmlns:a16="http://schemas.microsoft.com/office/drawing/2014/main" id="{13D1FC52-641F-4CB3-A9B3-342CCB3CEE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28476" y="4155175"/>
              <a:ext cx="1328387" cy="330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/>
              <a:r>
                <a:rPr kumimoji="0" lang="ko-KR" altLang="en-US" sz="22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rPr>
                <a:t>시연영상</a:t>
              </a:r>
              <a:endParaRPr kumimoji="0" lang="ko-KR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8" name="Text Box 5">
              <a:extLst>
                <a:ext uri="{FF2B5EF4-FFF2-40B4-BE49-F238E27FC236}">
                  <a16:creationId xmlns:a16="http://schemas.microsoft.com/office/drawing/2014/main" id="{5689B19B-38C5-44AF-BAA0-83FEA17CEF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8182" y="4518108"/>
              <a:ext cx="508983" cy="349829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 eaLnBrk="1" latinLnBrk="1" hangingPunct="1">
                <a:buFontTx/>
                <a:buNone/>
                <a:defRPr sz="5500" b="1" spc="-300">
                  <a:gradFill>
                    <a:gsLst>
                      <a:gs pos="100000">
                        <a:schemeClr val="bg1"/>
                      </a:gs>
                      <a:gs pos="50000">
                        <a:schemeClr val="accent1">
                          <a:lumMod val="5000"/>
                          <a:lumOff val="95000"/>
                        </a:schemeClr>
                      </a:gs>
                      <a:gs pos="51000">
                        <a:schemeClr val="bg1">
                          <a:lumMod val="50000"/>
                        </a:schemeClr>
                      </a:gs>
                    </a:gsLst>
                    <a:lin ang="5400000" scaled="1"/>
                  </a:gradFill>
                  <a:effectLst>
                    <a:outerShdw blurRad="50800" dist="38100" dir="2700000" algn="tl" rotWithShape="0">
                      <a:prstClr val="black">
                        <a:alpha val="20000"/>
                      </a:prstClr>
                    </a:outerShdw>
                  </a:effectLst>
                  <a:latin typeface="Tahoma" panose="020B0604030504040204" pitchFamily="34" charset="0"/>
                  <a:cs typeface="Tahoma" panose="020B0604030504040204" pitchFamily="34" charset="0"/>
                </a:defRPr>
              </a:lvl1pPr>
              <a:lvl2pPr marL="742950" indent="-285750" latinLnBrk="1">
                <a:spcBef>
                  <a:spcPct val="20000"/>
                </a:spcBef>
                <a:buChar char="–"/>
                <a:defRPr sz="2800"/>
              </a:lvl2pPr>
              <a:lvl3pPr marL="1143000" indent="-228600" latinLnBrk="1">
                <a:spcBef>
                  <a:spcPct val="20000"/>
                </a:spcBef>
                <a:buChar char="•"/>
                <a:defRPr sz="2400"/>
              </a:lvl3pPr>
              <a:lvl4pPr marL="1600200" indent="-228600" latinLnBrk="1">
                <a:spcBef>
                  <a:spcPct val="20000"/>
                </a:spcBef>
                <a:buChar char="–"/>
                <a:defRPr sz="2000"/>
              </a:lvl4pPr>
              <a:lvl5pPr marL="2057400" indent="-228600" latinLnBrk="1">
                <a:spcBef>
                  <a:spcPct val="20000"/>
                </a:spcBef>
                <a:buChar char="»"/>
                <a:defRPr sz="2000"/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/>
              </a:lvl9pPr>
            </a:lstStyle>
            <a:p>
              <a:pPr algn="l">
                <a:defRPr/>
              </a:pPr>
              <a:r>
                <a:rPr lang="en-US" altLang="ko-KR" sz="2200" spc="-150" dirty="0">
                  <a:solidFill>
                    <a:srgbClr val="FE786B"/>
                  </a:solidFill>
                  <a:effectLst/>
                  <a:latin typeface="Myriad Pro" panose="020B0503030403020204" pitchFamily="34" charset="0"/>
                </a:rPr>
                <a:t>04</a:t>
              </a:r>
              <a:endParaRPr lang="ko-KR" altLang="ko-KR" sz="2200" spc="-150" dirty="0">
                <a:solidFill>
                  <a:srgbClr val="FE786B"/>
                </a:solidFill>
                <a:effectLst/>
                <a:latin typeface="Myriad Pro" panose="020B0503030403020204" pitchFamily="34" charset="0"/>
              </a:endParaRPr>
            </a:p>
          </p:txBody>
        </p:sp>
        <p:sp>
          <p:nvSpPr>
            <p:cNvPr id="11277" name="Text Box 5">
              <a:extLst>
                <a:ext uri="{FF2B5EF4-FFF2-40B4-BE49-F238E27FC236}">
                  <a16:creationId xmlns:a16="http://schemas.microsoft.com/office/drawing/2014/main" id="{46AD5E7E-F167-4D42-A43C-83A3A56D82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5901" y="4798460"/>
              <a:ext cx="3752850" cy="330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/>
              <a:r>
                <a:rPr kumimoji="0" lang="en-US" altLang="ko-KR" sz="2200" dirty="0"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rPr>
                <a:t>Q&amp;A</a:t>
              </a:r>
              <a:endParaRPr kumimoji="0" lang="ko-KR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C7A7A9D-27C8-4307-9A59-AE0D922A92CD}"/>
              </a:ext>
            </a:extLst>
          </p:cNvPr>
          <p:cNvSpPr/>
          <p:nvPr/>
        </p:nvSpPr>
        <p:spPr>
          <a:xfrm>
            <a:off x="6083300" y="2139950"/>
            <a:ext cx="3060700" cy="82550"/>
          </a:xfrm>
          <a:prstGeom prst="rect">
            <a:avLst/>
          </a:prstGeom>
          <a:solidFill>
            <a:srgbClr val="FE7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그룹 6">
            <a:extLst>
              <a:ext uri="{FF2B5EF4-FFF2-40B4-BE49-F238E27FC236}">
                <a16:creationId xmlns:a16="http://schemas.microsoft.com/office/drawing/2014/main" id="{E695B04A-E611-4465-BA28-9F49664563B4}"/>
              </a:ext>
            </a:extLst>
          </p:cNvPr>
          <p:cNvGrpSpPr>
            <a:grpSpLocks/>
          </p:cNvGrpSpPr>
          <p:nvPr/>
        </p:nvGrpSpPr>
        <p:grpSpPr bwMode="auto">
          <a:xfrm>
            <a:off x="657225" y="2536825"/>
            <a:ext cx="7177088" cy="1784350"/>
            <a:chOff x="657226" y="2536637"/>
            <a:chExt cx="7176516" cy="1784726"/>
          </a:xfrm>
        </p:grpSpPr>
        <p:grpSp>
          <p:nvGrpSpPr>
            <p:cNvPr id="12291" name="그룹 1">
              <a:extLst>
                <a:ext uri="{FF2B5EF4-FFF2-40B4-BE49-F238E27FC236}">
                  <a16:creationId xmlns:a16="http://schemas.microsoft.com/office/drawing/2014/main" id="{BDE80576-E3A4-4F69-8C87-1095291011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51689" y="3003970"/>
              <a:ext cx="5040749" cy="979184"/>
              <a:chOff x="1560202" y="3091282"/>
              <a:chExt cx="5040749" cy="979184"/>
            </a:xfrm>
          </p:grpSpPr>
          <p:sp>
            <p:nvSpPr>
              <p:cNvPr id="12295" name="TextBox 4">
                <a:extLst>
                  <a:ext uri="{FF2B5EF4-FFF2-40B4-BE49-F238E27FC236}">
                    <a16:creationId xmlns:a16="http://schemas.microsoft.com/office/drawing/2014/main" id="{C1E711FD-5870-4920-A2B5-7FF373B51D0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60202" y="3091282"/>
                <a:ext cx="5040000" cy="7385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latinLnBrk="1" hangingPunct="1"/>
                <a:r>
                  <a:rPr kumimoji="0" lang="ko-KR" altLang="en-US" sz="4200" b="1" dirty="0">
                    <a:solidFill>
                      <a:srgbClr val="FE786B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Tahoma" panose="020B0604030504040204" pitchFamily="34" charset="0"/>
                  </a:rPr>
                  <a:t>소개</a:t>
                </a:r>
                <a:endParaRPr kumimoji="0" lang="en-US" altLang="ko-KR" sz="4200" b="1" dirty="0">
                  <a:solidFill>
                    <a:srgbClr val="FE786B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Tahoma" panose="020B0604030504040204" pitchFamily="34" charset="0"/>
                </a:endParaRPr>
              </a:p>
            </p:txBody>
          </p:sp>
          <p:sp>
            <p:nvSpPr>
              <p:cNvPr id="12296" name="Text Box 5">
                <a:extLst>
                  <a:ext uri="{FF2B5EF4-FFF2-40B4-BE49-F238E27FC236}">
                    <a16:creationId xmlns:a16="http://schemas.microsoft.com/office/drawing/2014/main" id="{644CE6A1-1914-4FCD-850F-3E834CA8375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61041" y="3732257"/>
                <a:ext cx="5039910" cy="3382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kumimoji="0" lang="en-US" altLang="ko-KR" sz="1600" dirty="0">
                  <a:latin typeface="Myriad Pro" panose="020B0503030403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" name="액자 2">
              <a:extLst>
                <a:ext uri="{FF2B5EF4-FFF2-40B4-BE49-F238E27FC236}">
                  <a16:creationId xmlns:a16="http://schemas.microsoft.com/office/drawing/2014/main" id="{23C79F1D-3BF2-4210-9CCC-3F0E3CE761E5}"/>
                </a:ext>
              </a:extLst>
            </p:cNvPr>
            <p:cNvSpPr/>
            <p:nvPr/>
          </p:nvSpPr>
          <p:spPr>
            <a:xfrm>
              <a:off x="1309637" y="2536637"/>
              <a:ext cx="6524105" cy="1784726"/>
            </a:xfrm>
            <a:prstGeom prst="frame">
              <a:avLst>
                <a:gd name="adj1" fmla="val 6789"/>
              </a:avLst>
            </a:prstGeom>
            <a:noFill/>
            <a:ln>
              <a:solidFill>
                <a:srgbClr val="FE7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F17B80B2-0D82-496C-B999-27AF360B33F4}"/>
                </a:ext>
              </a:extLst>
            </p:cNvPr>
            <p:cNvSpPr/>
            <p:nvPr/>
          </p:nvSpPr>
          <p:spPr>
            <a:xfrm>
              <a:off x="761993" y="2809745"/>
              <a:ext cx="1142909" cy="1143241"/>
            </a:xfrm>
            <a:prstGeom prst="ellipse">
              <a:avLst/>
            </a:prstGeom>
            <a:solidFill>
              <a:srgbClr val="FE786B"/>
            </a:solidFill>
            <a:ln w="127000">
              <a:solidFill>
                <a:srgbClr val="4858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0408C4-79B7-4E33-9C8E-EA89E58D57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226" y="2865438"/>
              <a:ext cx="1371600" cy="10156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  <a:scene3d>
                <a:camera prst="orthographicFront">
                  <a:rot lat="0" lon="0" rev="0"/>
                </a:camera>
                <a:lightRig rig="glow" dir="t">
                  <a:rot lat="0" lon="0" rev="3600000"/>
                </a:lightRig>
              </a:scene3d>
              <a:sp3d prstMaterial="softEdge">
                <a:bevelT w="0" h="0"/>
                <a:contourClr>
                  <a:schemeClr val="tx1">
                    <a:lumMod val="75000"/>
                    <a:lumOff val="25000"/>
                  </a:schemeClr>
                </a:contourClr>
              </a:sp3d>
            </a:bodyPr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6000" b="1" dirty="0">
                  <a:ln>
                    <a:prstDash val="solid"/>
                  </a:ln>
                  <a:latin typeface="Myriad Pro" panose="020B0503030403020204" pitchFamily="34" charset="0"/>
                  <a:ea typeface="돋움" panose="020B0600000101010101" pitchFamily="50" charset="-127"/>
                  <a:cs typeface="Tahoma" pitchFamily="34" charset="0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18415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소개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A5C798-06F4-46A6-B96E-1E9C7466AA67}"/>
              </a:ext>
            </a:extLst>
          </p:cNvPr>
          <p:cNvSpPr txBox="1"/>
          <p:nvPr/>
        </p:nvSpPr>
        <p:spPr>
          <a:xfrm>
            <a:off x="3164403" y="1072948"/>
            <a:ext cx="2815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Idea-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도시문제</a:t>
            </a:r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0962D7B1-F9B3-43FC-8744-F629FC278845}"/>
              </a:ext>
            </a:extLst>
          </p:cNvPr>
          <p:cNvSpPr/>
          <p:nvPr/>
        </p:nvSpPr>
        <p:spPr>
          <a:xfrm>
            <a:off x="4213934" y="1844391"/>
            <a:ext cx="792088" cy="648072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224229-CC7B-40B6-9C6A-6121AEC911A6}"/>
              </a:ext>
            </a:extLst>
          </p:cNvPr>
          <p:cNvSpPr txBox="1"/>
          <p:nvPr/>
        </p:nvSpPr>
        <p:spPr>
          <a:xfrm>
            <a:off x="3543821" y="2785873"/>
            <a:ext cx="2132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도시의 구성원들에게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생기는 문제들</a:t>
            </a:r>
          </a:p>
        </p:txBody>
      </p:sp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9F660A39-A2EE-43E2-993E-BD3FC5F0DE7F}"/>
              </a:ext>
            </a:extLst>
          </p:cNvPr>
          <p:cNvSpPr/>
          <p:nvPr/>
        </p:nvSpPr>
        <p:spPr>
          <a:xfrm>
            <a:off x="4213934" y="3763694"/>
            <a:ext cx="792088" cy="648072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5837BA-9A88-47CA-B107-C0EDC95E3924}"/>
              </a:ext>
            </a:extLst>
          </p:cNvPr>
          <p:cNvSpPr txBox="1"/>
          <p:nvPr/>
        </p:nvSpPr>
        <p:spPr>
          <a:xfrm>
            <a:off x="3386602" y="5013176"/>
            <a:ext cx="25939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sz="5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장애인</a:t>
            </a:r>
            <a:r>
              <a:rPr lang="en-US" altLang="ko-KR" sz="5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”</a:t>
            </a:r>
            <a:endParaRPr lang="ko-KR" altLang="en-US" sz="5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  <p:bldP spid="26" grpId="0" animBg="1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18415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소개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2F6B3-730E-4892-9A6F-DC2CC01D341A}"/>
              </a:ext>
            </a:extLst>
          </p:cNvPr>
          <p:cNvSpPr txBox="1"/>
          <p:nvPr/>
        </p:nvSpPr>
        <p:spPr>
          <a:xfrm>
            <a:off x="2699792" y="1844824"/>
            <a:ext cx="39661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장애인이 많이 보이는 도시는 </a:t>
            </a:r>
            <a:endParaRPr lang="en-US" altLang="ko-KR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살기 좋은 도시이다＂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9EC1D5-9614-49F2-90E9-072D754ADA57}"/>
              </a:ext>
            </a:extLst>
          </p:cNvPr>
          <p:cNvSpPr txBox="1"/>
          <p:nvPr/>
        </p:nvSpPr>
        <p:spPr>
          <a:xfrm>
            <a:off x="3325764" y="3861048"/>
            <a:ext cx="27142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하지만</a:t>
            </a:r>
            <a:r>
              <a:rPr lang="en-US" altLang="ko-KR" sz="6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6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6056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18415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소개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2681613-67D7-4B6E-BBCD-4461772EC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44824"/>
            <a:ext cx="3793182" cy="36418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550ED20-F8B4-428C-95EF-34BFB2B14D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1844824"/>
            <a:ext cx="3793182" cy="3641898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784540CF-B260-4ECC-A95F-46FFC2B66BED}"/>
              </a:ext>
            </a:extLst>
          </p:cNvPr>
          <p:cNvSpPr/>
          <p:nvPr/>
        </p:nvSpPr>
        <p:spPr>
          <a:xfrm>
            <a:off x="4127192" y="3211251"/>
            <a:ext cx="1224136" cy="86409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8292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18415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소개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0309D61-2F45-4D9C-963E-91CEB14BA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1379368"/>
            <a:ext cx="4641643" cy="445651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F51FE27-EBDE-4624-A493-6762C539AAC4}"/>
              </a:ext>
            </a:extLst>
          </p:cNvPr>
          <p:cNvSpPr/>
          <p:nvPr/>
        </p:nvSpPr>
        <p:spPr>
          <a:xfrm>
            <a:off x="736137" y="2819647"/>
            <a:ext cx="7848872" cy="1800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명백한 </a:t>
            </a:r>
            <a:r>
              <a:rPr lang="en-US" altLang="ko-KR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sz="5400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도시문제＂</a:t>
            </a:r>
          </a:p>
        </p:txBody>
      </p:sp>
    </p:spTree>
    <p:extLst>
      <p:ext uri="{BB962C8B-B14F-4D97-AF65-F5344CB8AC3E}">
        <p14:creationId xmlns:p14="http://schemas.microsoft.com/office/powerpoint/2010/main" val="2957354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18415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소개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DB22EE7-5F51-430E-A13B-B2262F70D2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831" y="1628800"/>
            <a:ext cx="4408337" cy="423251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66EFF8F-17BE-4DCA-9449-4A4B55B65980}"/>
              </a:ext>
            </a:extLst>
          </p:cNvPr>
          <p:cNvSpPr/>
          <p:nvPr/>
        </p:nvSpPr>
        <p:spPr>
          <a:xfrm>
            <a:off x="737827" y="2636912"/>
            <a:ext cx="7668344" cy="2055212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이러한 상황을 </a:t>
            </a:r>
            <a:endParaRPr lang="en-US" altLang="ko-KR" sz="3200" dirty="0">
              <a:solidFill>
                <a:schemeClr val="bg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더 이상 만들지 않기 위해</a:t>
            </a:r>
            <a:r>
              <a:rPr lang="en-US" altLang="ko-KR" sz="3200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</a:t>
            </a:r>
            <a:endParaRPr lang="ko-KR" altLang="en-US" sz="3200" dirty="0">
              <a:solidFill>
                <a:schemeClr val="bg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4754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제목 1">
            <a:extLst>
              <a:ext uri="{FF2B5EF4-FFF2-40B4-BE49-F238E27FC236}">
                <a16:creationId xmlns:a16="http://schemas.microsoft.com/office/drawing/2014/main" id="{94737280-BBA0-4D92-BCE5-E3E5BC8EE4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850" y="184150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소개</a:t>
            </a:r>
            <a:endParaRPr lang="ko-KR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C7A0F7-AED7-4E95-A5FE-62C5567EB073}"/>
              </a:ext>
            </a:extLst>
          </p:cNvPr>
          <p:cNvSpPr txBox="1"/>
          <p:nvPr/>
        </p:nvSpPr>
        <p:spPr>
          <a:xfrm>
            <a:off x="1547664" y="3075057"/>
            <a:ext cx="63466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sz="4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종합 장애인 라이프 플랫폼＂</a:t>
            </a:r>
          </a:p>
        </p:txBody>
      </p:sp>
    </p:spTree>
    <p:extLst>
      <p:ext uri="{BB962C8B-B14F-4D97-AF65-F5344CB8AC3E}">
        <p14:creationId xmlns:p14="http://schemas.microsoft.com/office/powerpoint/2010/main" val="1588506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5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3548</TotalTime>
  <Words>139</Words>
  <Application>Microsoft Office PowerPoint</Application>
  <PresentationFormat>화면 슬라이드 쇼(4:3)</PresentationFormat>
  <Paragraphs>55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14</vt:i4>
      </vt:variant>
    </vt:vector>
  </HeadingPairs>
  <TitlesOfParts>
    <vt:vector size="26" baseType="lpstr">
      <vt:lpstr>굴림</vt:lpstr>
      <vt:lpstr>나눔스퀘어 Bold</vt:lpstr>
      <vt:lpstr>나눔스퀘어 ExtraBold</vt:lpstr>
      <vt:lpstr>나눔스퀘어OTF Bold</vt:lpstr>
      <vt:lpstr>돋움</vt:lpstr>
      <vt:lpstr>맑은 고딕</vt:lpstr>
      <vt:lpstr>Arial</vt:lpstr>
      <vt:lpstr>Myriad Pro</vt:lpstr>
      <vt:lpstr>Tahoma</vt:lpstr>
      <vt:lpstr>5_Office 테마</vt:lpstr>
      <vt:lpstr>Office 테마</vt:lpstr>
      <vt:lpstr>디자인 사용자 지정</vt:lpstr>
      <vt:lpstr>PowerPoint 프레젠테이션</vt:lpstr>
      <vt:lpstr>PowerPoint 프레젠테이션</vt:lpstr>
      <vt:lpstr>PowerPoint 프레젠테이션</vt:lpstr>
      <vt:lpstr>소개</vt:lpstr>
      <vt:lpstr>소개</vt:lpstr>
      <vt:lpstr>소개</vt:lpstr>
      <vt:lpstr>소개</vt:lpstr>
      <vt:lpstr>소개</vt:lpstr>
      <vt:lpstr>소개</vt:lpstr>
      <vt:lpstr>기능설명</vt:lpstr>
      <vt:lpstr>기능설명</vt:lpstr>
      <vt:lpstr>시연영상</vt:lpstr>
      <vt:lpstr>                                                         Q&amp;A</vt:lpstr>
      <vt:lpstr>감사합니다</vt:lpstr>
    </vt:vector>
  </TitlesOfParts>
  <Company>디브리드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디브리드</dc:title>
  <dc:subject>교육</dc:subject>
  <dc:creator>디브리드 www.dbreed.co.kr</dc:creator>
  <dc:description>Copyright (c) D'breed All rights reserved
본 Template은 개인용도에 한해 배포한 것입니다. 상업적인 용도로 사용 할 수 없습니다.</dc:description>
  <cp:lastModifiedBy>소명 이</cp:lastModifiedBy>
  <cp:revision>343</cp:revision>
  <dcterms:created xsi:type="dcterms:W3CDTF">2011-06-13T04:09:39Z</dcterms:created>
  <dcterms:modified xsi:type="dcterms:W3CDTF">2018-07-20T22:49:55Z</dcterms:modified>
</cp:coreProperties>
</file>

<file path=docProps/thumbnail.jpeg>
</file>